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280" r:id="rId4"/>
    <p:sldId id="281" r:id="rId5"/>
    <p:sldId id="282" r:id="rId6"/>
    <p:sldId id="283" r:id="rId7"/>
    <p:sldId id="284" r:id="rId8"/>
    <p:sldId id="286" r:id="rId9"/>
    <p:sldId id="296" r:id="rId10"/>
    <p:sldId id="298" r:id="rId11"/>
    <p:sldId id="297" r:id="rId12"/>
    <p:sldId id="299" r:id="rId13"/>
    <p:sldId id="300" r:id="rId14"/>
    <p:sldId id="301" r:id="rId15"/>
    <p:sldId id="302" r:id="rId16"/>
    <p:sldId id="305" r:id="rId17"/>
    <p:sldId id="303" r:id="rId18"/>
    <p:sldId id="307" r:id="rId19"/>
    <p:sldId id="315" r:id="rId20"/>
    <p:sldId id="312" r:id="rId21"/>
    <p:sldId id="318" r:id="rId22"/>
    <p:sldId id="317" r:id="rId23"/>
    <p:sldId id="313" r:id="rId24"/>
    <p:sldId id="319" r:id="rId25"/>
    <p:sldId id="314" r:id="rId26"/>
    <p:sldId id="304" r:id="rId27"/>
    <p:sldId id="308" r:id="rId28"/>
    <p:sldId id="309" r:id="rId29"/>
    <p:sldId id="287" r:id="rId30"/>
    <p:sldId id="289" r:id="rId31"/>
    <p:sldId id="288" r:id="rId32"/>
    <p:sldId id="292" r:id="rId33"/>
    <p:sldId id="291" r:id="rId34"/>
    <p:sldId id="290" r:id="rId35"/>
    <p:sldId id="293" r:id="rId36"/>
    <p:sldId id="295" r:id="rId37"/>
    <p:sldId id="316" r:id="rId38"/>
  </p:sldIdLst>
  <p:sldSz cx="12192000" cy="6858000"/>
  <p:notesSz cx="6858000" cy="994568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46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D0EF6-984E-A7DD-3C53-0F81CD2A59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89BA19-98F2-28FB-E083-17A3324163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505DB-B1CF-CF50-97CD-AED6A52EC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3614-DF0B-496A-AB31-446B0E566C6A}" type="datetimeFigureOut">
              <a:rPr lang="sv-SE" smtClean="0"/>
              <a:t>2024-03-23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41CD0-04D8-2AF1-F54D-41DAFAF41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FF2A6-CACE-DC3D-18F6-7FE20229B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5DA7E-3A0B-4073-91B2-78386F1AFC5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3369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5E221-530D-3B3C-2957-5746AE011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08FC3-A166-1476-9141-C78EDB18A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DE4C6-73D0-58D5-FD3A-030041D22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3614-DF0B-496A-AB31-446B0E566C6A}" type="datetimeFigureOut">
              <a:rPr lang="sv-SE" smtClean="0"/>
              <a:t>2024-03-23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500D7-74DC-C959-4790-72071FE14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5E743-4218-502F-2CBD-1C50537EC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5DA7E-3A0B-4073-91B2-78386F1AFC5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043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8C3DD2-A8EF-9105-3386-DD55295118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E4A598-6B77-F699-C6C3-0F043480B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5B2F4-4F1B-144B-E394-5C4FFE6E3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3614-DF0B-496A-AB31-446B0E566C6A}" type="datetimeFigureOut">
              <a:rPr lang="sv-SE" smtClean="0"/>
              <a:t>2024-03-23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C600C-031C-3F45-0528-B042AC1C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4753D-EFD2-3015-F243-94744799D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5DA7E-3A0B-4073-91B2-78386F1AFC5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0235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36055-1FB1-84AE-9660-F33D0A62A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48179-5A36-B9C6-29F3-B53FD6F41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46472-3DF3-4CFE-7284-1A210B054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3614-DF0B-496A-AB31-446B0E566C6A}" type="datetimeFigureOut">
              <a:rPr lang="sv-SE" smtClean="0"/>
              <a:t>2024-03-23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31BEF-9C4B-010B-B3E6-8937BE340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DA3BE-27D1-2474-5F94-536B6806A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5DA7E-3A0B-4073-91B2-78386F1AFC5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8256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522A3-C658-B2BD-7DE1-5C6B9F11C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C6E21-6CF6-EA4E-679C-DE0ECE645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48E5E-7D78-9516-6B85-F3A5E9B68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3614-DF0B-496A-AB31-446B0E566C6A}" type="datetimeFigureOut">
              <a:rPr lang="sv-SE" smtClean="0"/>
              <a:t>2024-03-23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18AAE-84A0-A235-B99F-EBC78F6EC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B4123-57FD-5D7D-8A17-A4B17A7BD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5DA7E-3A0B-4073-91B2-78386F1AFC5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8896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C7F17-2191-B908-A17F-AAD51D436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AF9DC-D5FC-00CE-9DDE-BB60D5C5CC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27B592-06EC-673A-7F1A-6B2F328DE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A76573-C5AF-16E1-C8C6-5812AEFAC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3614-DF0B-496A-AB31-446B0E566C6A}" type="datetimeFigureOut">
              <a:rPr lang="sv-SE" smtClean="0"/>
              <a:t>2024-03-23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AB74BD-5567-8782-6CA7-47D8974B6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5BDBF4-2213-6646-DB39-3AA187748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5DA7E-3A0B-4073-91B2-78386F1AFC5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0299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AD1C6-DC81-90E9-5FF5-EEF00FEBE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8A082-C13D-8E44-A471-FAA227AA2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89F26-5D27-CF64-FC36-9644E3E46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9698BF-EDAB-9930-5D7B-A5EA4C64C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24FD0D-49AD-30D1-327F-F5E81094DA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9CC9E-B12D-D737-369E-363116BA7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3614-DF0B-496A-AB31-446B0E566C6A}" type="datetimeFigureOut">
              <a:rPr lang="sv-SE" smtClean="0"/>
              <a:t>2024-03-23</a:t>
            </a:fld>
            <a:endParaRPr lang="sv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2D84B1-20DE-5DF5-3869-ADABA96B7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A889B4-0678-272E-8B90-005EF0C37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5DA7E-3A0B-4073-91B2-78386F1AFC5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9217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5908B-BBA9-F40C-7A87-39637BF7C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680B9F-1D95-0523-6B90-8284AC7A6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3614-DF0B-496A-AB31-446B0E566C6A}" type="datetimeFigureOut">
              <a:rPr lang="sv-SE" smtClean="0"/>
              <a:t>2024-03-23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5C8B5A-1233-17DC-D95F-0A19E887A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E5203E-7E2A-124F-2864-A857C0AA4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5DA7E-3A0B-4073-91B2-78386F1AFC5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138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C10B0B-2044-8CA1-BC2E-E7C245041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3614-DF0B-496A-AB31-446B0E566C6A}" type="datetimeFigureOut">
              <a:rPr lang="sv-SE" smtClean="0"/>
              <a:t>2024-03-23</a:t>
            </a:fld>
            <a:endParaRPr lang="sv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1CA25-9756-C692-2DE5-F98B7C860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6A9CA-3226-BE04-2AE9-3316FE881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5DA7E-3A0B-4073-91B2-78386F1AFC5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677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F9BD7-7B92-C745-6378-5A3B2D386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B694B-198B-82DE-CC1C-2F829559F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4F6D57-57F3-7970-EF9E-C6BC4C288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6C55D-0BB5-9523-0BAE-53A48605B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3614-DF0B-496A-AB31-446B0E566C6A}" type="datetimeFigureOut">
              <a:rPr lang="sv-SE" smtClean="0"/>
              <a:t>2024-03-23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19855A-F7BA-9371-B6E3-0797D4CA6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488931-50BB-325A-5F0A-5C3695B6B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5DA7E-3A0B-4073-91B2-78386F1AFC5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0071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6200E-A941-9D26-1FD2-C1ADB76DD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0B4DE5-A9A4-AC1B-4676-26DD782D2E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C29541-DA86-4C64-863C-C03380A5A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19FCD-0E19-A4E9-6145-47B609712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3614-DF0B-496A-AB31-446B0E566C6A}" type="datetimeFigureOut">
              <a:rPr lang="sv-SE" smtClean="0"/>
              <a:t>2024-03-23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CBD44F-3CD2-59A3-F86A-2D217AAD8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1F3C72-3832-DB37-A85D-5CE87674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5DA7E-3A0B-4073-91B2-78386F1AFC5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3955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9B3B51-325F-5818-730E-5A6BF389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5A8E5-C43F-D74E-2671-7A436999E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79A38-7BFE-DE81-A269-215B0CA2C7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43614-DF0B-496A-AB31-446B0E566C6A}" type="datetimeFigureOut">
              <a:rPr lang="sv-SE" smtClean="0"/>
              <a:t>2024-03-23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E4D17-3507-1365-69BC-41A5B032DA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1BFED-848D-54DF-4CBA-44A587335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5DA7E-3A0B-4073-91B2-78386F1AFC5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434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0623E-CBCB-B646-70B9-09D0D8314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CD9C1-F73A-0383-6561-E11F2ABE8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D2A718-B4FB-81EB-D8E5-2968F7C38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2588"/>
            <a:ext cx="12192000" cy="56528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80EA2B-B4F2-226D-2AAD-09980E07B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50" y="2305000"/>
            <a:ext cx="424936" cy="4826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9C56E9-D2A2-1C34-C623-41BFC4D44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915" y="2098040"/>
            <a:ext cx="137374" cy="3349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5404DE-72DF-9CF0-99BB-BD0CB2B77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650226" y="1923944"/>
            <a:ext cx="161552" cy="4107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AD859B-332C-900C-972E-18379FE5FE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262" b="12384"/>
          <a:stretch/>
        </p:blipFill>
        <p:spPr>
          <a:xfrm rot="302459">
            <a:off x="8936673" y="2188315"/>
            <a:ext cx="482443" cy="2926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771457-FB01-330A-9CDE-116E6A9729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4741" y="2432970"/>
            <a:ext cx="642619" cy="6602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1383ED-C226-26AE-3925-FD935163B5C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694"/>
          <a:stretch/>
        </p:blipFill>
        <p:spPr>
          <a:xfrm>
            <a:off x="8136129" y="2453717"/>
            <a:ext cx="469838" cy="3339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0394F8-1AB9-89EF-A341-EE00818346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90139">
            <a:off x="6910309" y="3160616"/>
            <a:ext cx="597037" cy="8455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F2B901E-4251-6BA5-8853-D5A1DB37C5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0633" y="1920136"/>
            <a:ext cx="325048" cy="2713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F21C9D1-6BFE-2A43-EF5A-99DFCCA85D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83435" y="2022977"/>
            <a:ext cx="444687" cy="30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92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81BD59B-6AAE-15B3-9053-3658B9566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421" y="1470100"/>
            <a:ext cx="4462811" cy="35702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2263E6-45F0-11DC-94DC-50C25BEFC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645" y="1732969"/>
            <a:ext cx="4462811" cy="3157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9911D2-3291-63E7-803E-4CCBA95F0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71310">
            <a:off x="10038225" y="3143889"/>
            <a:ext cx="597037" cy="84558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DEE1AAA-8483-2C3F-B6E7-47F1594D205D}"/>
              </a:ext>
            </a:extLst>
          </p:cNvPr>
          <p:cNvSpPr txBox="1"/>
          <p:nvPr/>
        </p:nvSpPr>
        <p:spPr>
          <a:xfrm>
            <a:off x="4923380" y="846884"/>
            <a:ext cx="12796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sv-SE" sz="1100" u="none" strike="noStrike" dirty="0">
                <a:effectLst/>
              </a:rPr>
              <a:t>Bestick och redskap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92167C1-07AA-5B65-304A-209A1122FF75}"/>
              </a:ext>
            </a:extLst>
          </p:cNvPr>
          <p:cNvSpPr txBox="1"/>
          <p:nvPr/>
        </p:nvSpPr>
        <p:spPr>
          <a:xfrm>
            <a:off x="3260498" y="836178"/>
            <a:ext cx="12796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>
                <a:effectLst/>
              </a:rPr>
              <a:t>Gladpack, 3 </a:t>
            </a:r>
            <a:r>
              <a:rPr lang="sv-SE" sz="1100" u="none" strike="noStrike" dirty="0" err="1">
                <a:effectLst/>
              </a:rPr>
              <a:t>st</a:t>
            </a:r>
            <a:endParaRPr lang="sv-SE" sz="11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259CC2E-DF1B-3C5A-F54D-917EAEC14D43}"/>
              </a:ext>
            </a:extLst>
          </p:cNvPr>
          <p:cNvCxnSpPr/>
          <p:nvPr/>
        </p:nvCxnSpPr>
        <p:spPr>
          <a:xfrm flipH="1">
            <a:off x="3205976" y="1287966"/>
            <a:ext cx="669073" cy="1455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9F4F1B-AFE7-3419-9268-0685E76914A6}"/>
              </a:ext>
            </a:extLst>
          </p:cNvPr>
          <p:cNvCxnSpPr/>
          <p:nvPr/>
        </p:nvCxnSpPr>
        <p:spPr>
          <a:xfrm flipH="1">
            <a:off x="4103649" y="1427356"/>
            <a:ext cx="1053790" cy="1566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695C1CE0-5CF7-AFC1-263C-54D9AFA15F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761"/>
          <a:stretch/>
        </p:blipFill>
        <p:spPr>
          <a:xfrm rot="180056">
            <a:off x="2258625" y="2275909"/>
            <a:ext cx="286719" cy="10298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4B01B59-9A2F-094C-9A23-3EC5FD910395}"/>
              </a:ext>
            </a:extLst>
          </p:cNvPr>
          <p:cNvSpPr txBox="1"/>
          <p:nvPr/>
        </p:nvSpPr>
        <p:spPr>
          <a:xfrm>
            <a:off x="713853" y="4800802"/>
            <a:ext cx="12796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 err="1">
                <a:effectLst/>
              </a:rPr>
              <a:t>Torrvaror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43DCFC0-9783-6B4B-D500-AA718D3B6300}"/>
              </a:ext>
            </a:extLst>
          </p:cNvPr>
          <p:cNvCxnSpPr>
            <a:cxnSpLocks/>
          </p:cNvCxnSpPr>
          <p:nvPr/>
        </p:nvCxnSpPr>
        <p:spPr>
          <a:xfrm flipV="1">
            <a:off x="1480735" y="3886200"/>
            <a:ext cx="2344133" cy="905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0D3D829-D154-5606-7B21-340452CBFA78}"/>
              </a:ext>
            </a:extLst>
          </p:cNvPr>
          <p:cNvCxnSpPr>
            <a:cxnSpLocks/>
          </p:cNvCxnSpPr>
          <p:nvPr/>
        </p:nvCxnSpPr>
        <p:spPr>
          <a:xfrm flipV="1">
            <a:off x="1572322" y="3499942"/>
            <a:ext cx="2479462" cy="12190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FB78C38-63D5-0170-B338-55035C86DB16}"/>
              </a:ext>
            </a:extLst>
          </p:cNvPr>
          <p:cNvCxnSpPr>
            <a:cxnSpLocks/>
          </p:cNvCxnSpPr>
          <p:nvPr/>
        </p:nvCxnSpPr>
        <p:spPr>
          <a:xfrm flipV="1">
            <a:off x="1527717" y="3218394"/>
            <a:ext cx="1717288" cy="1431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00EAD5D-08B4-76FF-7DA2-3F5A8490F75A}"/>
              </a:ext>
            </a:extLst>
          </p:cNvPr>
          <p:cNvCxnSpPr>
            <a:cxnSpLocks/>
          </p:cNvCxnSpPr>
          <p:nvPr/>
        </p:nvCxnSpPr>
        <p:spPr>
          <a:xfrm flipV="1">
            <a:off x="1614944" y="3955140"/>
            <a:ext cx="1802905" cy="836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6A5C0C8-47F6-9730-59B2-7E3E79FFACC1}"/>
              </a:ext>
            </a:extLst>
          </p:cNvPr>
          <p:cNvSpPr txBox="1"/>
          <p:nvPr/>
        </p:nvSpPr>
        <p:spPr>
          <a:xfrm>
            <a:off x="353878" y="2534208"/>
            <a:ext cx="12796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>
                <a:effectLst/>
              </a:rPr>
              <a:t>Elvisp, stavmixer, mm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A3A26A6-0F73-F15D-0B81-F28A4A31D150}"/>
              </a:ext>
            </a:extLst>
          </p:cNvPr>
          <p:cNvCxnSpPr/>
          <p:nvPr/>
        </p:nvCxnSpPr>
        <p:spPr>
          <a:xfrm>
            <a:off x="1800404" y="2809822"/>
            <a:ext cx="897672" cy="523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9BAAF81-7A36-02B0-E08D-4B3000C82CBD}"/>
              </a:ext>
            </a:extLst>
          </p:cNvPr>
          <p:cNvSpPr txBox="1"/>
          <p:nvPr/>
        </p:nvSpPr>
        <p:spPr>
          <a:xfrm>
            <a:off x="224591" y="3398658"/>
            <a:ext cx="144652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sv-SE" sz="1100" u="none" strike="noStrike" dirty="0">
                <a:effectLst/>
              </a:rPr>
              <a:t>Stora mått (liter mm)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D86E9DF-C404-4598-D5CD-5D71842ADD2F}"/>
              </a:ext>
            </a:extLst>
          </p:cNvPr>
          <p:cNvCxnSpPr/>
          <p:nvPr/>
        </p:nvCxnSpPr>
        <p:spPr>
          <a:xfrm flipV="1">
            <a:off x="1873405" y="3499942"/>
            <a:ext cx="779396" cy="623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EB3CCCD-3108-2E83-893E-41D157471357}"/>
              </a:ext>
            </a:extLst>
          </p:cNvPr>
          <p:cNvSpPr txBox="1"/>
          <p:nvPr/>
        </p:nvSpPr>
        <p:spPr>
          <a:xfrm>
            <a:off x="111474" y="1872353"/>
            <a:ext cx="11032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sv-SE" sz="1100" u="none" strike="noStrike" dirty="0">
                <a:effectLst/>
              </a:rPr>
              <a:t>Galler för bröd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C456CDF-258D-9957-CF46-65AC44A9C71F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1214691" y="2003158"/>
            <a:ext cx="1438110" cy="552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EFA69A23-FECB-CD33-C6AD-20BDE103F410}"/>
              </a:ext>
            </a:extLst>
          </p:cNvPr>
          <p:cNvSpPr txBox="1"/>
          <p:nvPr/>
        </p:nvSpPr>
        <p:spPr>
          <a:xfrm>
            <a:off x="7772952" y="5257095"/>
            <a:ext cx="15945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>
                <a:effectLst/>
              </a:rPr>
              <a:t>Bunkar, </a:t>
            </a:r>
            <a:r>
              <a:rPr lang="sv-SE" sz="1100" u="none" strike="noStrike" dirty="0" err="1">
                <a:effectLst/>
              </a:rPr>
              <a:t>jäsformar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D68840C-69FE-0CCC-1A00-93BDF509794B}"/>
              </a:ext>
            </a:extLst>
          </p:cNvPr>
          <p:cNvCxnSpPr>
            <a:cxnSpLocks/>
          </p:cNvCxnSpPr>
          <p:nvPr/>
        </p:nvCxnSpPr>
        <p:spPr>
          <a:xfrm flipH="1" flipV="1">
            <a:off x="7699917" y="2910468"/>
            <a:ext cx="452082" cy="23466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5571FDB-D395-7AFC-8847-64D1FD67B596}"/>
              </a:ext>
            </a:extLst>
          </p:cNvPr>
          <p:cNvCxnSpPr>
            <a:cxnSpLocks/>
          </p:cNvCxnSpPr>
          <p:nvPr/>
        </p:nvCxnSpPr>
        <p:spPr>
          <a:xfrm flipV="1">
            <a:off x="8357839" y="3985032"/>
            <a:ext cx="585439" cy="13501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793A4FF8-6ADB-7448-10CD-B9C54EE81294}"/>
              </a:ext>
            </a:extLst>
          </p:cNvPr>
          <p:cNvSpPr txBox="1"/>
          <p:nvPr/>
        </p:nvSpPr>
        <p:spPr>
          <a:xfrm>
            <a:off x="6933300" y="5230852"/>
            <a:ext cx="10537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>
                <a:effectLst/>
              </a:rPr>
              <a:t>Matlådor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0E86631-4A1F-A12E-21FC-0652FFB14BD2}"/>
              </a:ext>
            </a:extLst>
          </p:cNvPr>
          <p:cNvSpPr txBox="1"/>
          <p:nvPr/>
        </p:nvSpPr>
        <p:spPr>
          <a:xfrm>
            <a:off x="3599625" y="1046999"/>
            <a:ext cx="12796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Grytunderlägg, </a:t>
            </a:r>
          </a:p>
          <a:p>
            <a:pPr fontAlgn="b"/>
            <a:r>
              <a:rPr lang="sv-SE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1-3 liters påsar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CF74F31-E1D5-7679-0B09-5DE3AD90851B}"/>
              </a:ext>
            </a:extLst>
          </p:cNvPr>
          <p:cNvCxnSpPr/>
          <p:nvPr/>
        </p:nvCxnSpPr>
        <p:spPr>
          <a:xfrm flipH="1">
            <a:off x="3122341" y="1202874"/>
            <a:ext cx="223025" cy="1458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C5A53BD-904C-7938-48CC-21774DE6BD65}"/>
              </a:ext>
            </a:extLst>
          </p:cNvPr>
          <p:cNvCxnSpPr>
            <a:cxnSpLocks/>
          </p:cNvCxnSpPr>
          <p:nvPr/>
        </p:nvCxnSpPr>
        <p:spPr>
          <a:xfrm flipV="1">
            <a:off x="7344072" y="3218394"/>
            <a:ext cx="298759" cy="1948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865412F-DD1C-D9B7-8EC7-EFF2E0B9C742}"/>
              </a:ext>
            </a:extLst>
          </p:cNvPr>
          <p:cNvCxnSpPr>
            <a:cxnSpLocks/>
            <a:stCxn id="45" idx="0"/>
          </p:cNvCxnSpPr>
          <p:nvPr/>
        </p:nvCxnSpPr>
        <p:spPr>
          <a:xfrm flipV="1">
            <a:off x="8570234" y="4368003"/>
            <a:ext cx="373044" cy="889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0031F5BE-0B37-240C-DF5D-A441EB5917A0}"/>
              </a:ext>
            </a:extLst>
          </p:cNvPr>
          <p:cNvSpPr txBox="1"/>
          <p:nvPr/>
        </p:nvSpPr>
        <p:spPr>
          <a:xfrm>
            <a:off x="9850661" y="5387900"/>
            <a:ext cx="10537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>
                <a:effectLst/>
              </a:rPr>
              <a:t>Brödpåsar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F13EB997-D015-905A-D6A6-1D2F61524E37}"/>
              </a:ext>
            </a:extLst>
          </p:cNvPr>
          <p:cNvCxnSpPr/>
          <p:nvPr/>
        </p:nvCxnSpPr>
        <p:spPr>
          <a:xfrm flipH="1" flipV="1">
            <a:off x="8996826" y="3785839"/>
            <a:ext cx="1072725" cy="1632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93D0992B-C86C-974E-CA09-4F6B0265255D}"/>
              </a:ext>
            </a:extLst>
          </p:cNvPr>
          <p:cNvSpPr txBox="1"/>
          <p:nvPr/>
        </p:nvSpPr>
        <p:spPr>
          <a:xfrm>
            <a:off x="7344072" y="2401902"/>
            <a:ext cx="328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7356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728661-EBCB-19AC-4217-BADB8D8BA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378" y="986883"/>
            <a:ext cx="6402940" cy="50682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20C0DC-AB9F-412F-BBD4-3455B54BED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94"/>
          <a:stretch/>
        </p:blipFill>
        <p:spPr>
          <a:xfrm>
            <a:off x="8470666" y="3308781"/>
            <a:ext cx="678240" cy="4820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178326-6101-4467-D699-43A849CA9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134" y="2966128"/>
            <a:ext cx="532007" cy="6042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02BDF9-93B6-08FB-02E5-FA1D1CB2D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626" y="2471602"/>
            <a:ext cx="137374" cy="3349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55636E-007C-1C9F-92C5-6BE9136C2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851937" y="2297506"/>
            <a:ext cx="161552" cy="4107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B73A48-B35D-4E93-6A74-E084F8C209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5191" y="1897830"/>
            <a:ext cx="325048" cy="2713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16C21F-AAF5-91FF-2CDD-5BEC5B974E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0504" y="2212543"/>
            <a:ext cx="444687" cy="3030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F2F4EBC-D52B-A001-D7DE-FE0054D15650}"/>
              </a:ext>
            </a:extLst>
          </p:cNvPr>
          <p:cNvSpPr txBox="1"/>
          <p:nvPr/>
        </p:nvSpPr>
        <p:spPr>
          <a:xfrm>
            <a:off x="2122388" y="3951002"/>
            <a:ext cx="12796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sv-SE" sz="1100" u="none" strike="noStrike" dirty="0">
                <a:effectLst/>
              </a:rPr>
              <a:t>Kaffe och te, tesil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1CF7B95-D64D-B841-7FE6-203ECAABFD60}"/>
              </a:ext>
            </a:extLst>
          </p:cNvPr>
          <p:cNvCxnSpPr>
            <a:cxnSpLocks/>
          </p:cNvCxnSpPr>
          <p:nvPr/>
        </p:nvCxnSpPr>
        <p:spPr>
          <a:xfrm>
            <a:off x="3083312" y="3962524"/>
            <a:ext cx="2330605" cy="130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86A37ED-6282-64E8-A7CB-6B43CBE750D0}"/>
              </a:ext>
            </a:extLst>
          </p:cNvPr>
          <p:cNvSpPr txBox="1"/>
          <p:nvPr/>
        </p:nvSpPr>
        <p:spPr>
          <a:xfrm>
            <a:off x="2179135" y="4347351"/>
            <a:ext cx="12796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sv-SE" sz="1100" u="none" strike="noStrike" dirty="0">
                <a:effectLst/>
              </a:rPr>
              <a:t>maskdisk medel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4755E1-7756-1647-DA0E-B4F10804137E}"/>
              </a:ext>
            </a:extLst>
          </p:cNvPr>
          <p:cNvSpPr txBox="1"/>
          <p:nvPr/>
        </p:nvSpPr>
        <p:spPr>
          <a:xfrm>
            <a:off x="1832401" y="849039"/>
            <a:ext cx="15435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sv-SE" sz="1100" u="none" strike="noStrike" dirty="0">
                <a:effectLst/>
              </a:rPr>
              <a:t>Vardagsporslin 6*80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6A9E89A-EB1B-FCE9-8B4F-F8E456D47EF0}"/>
              </a:ext>
            </a:extLst>
          </p:cNvPr>
          <p:cNvCxnSpPr/>
          <p:nvPr/>
        </p:nvCxnSpPr>
        <p:spPr>
          <a:xfrm>
            <a:off x="3713691" y="4480651"/>
            <a:ext cx="17172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4BF5EA-6861-56CB-CA0C-FCB9BC45923D}"/>
              </a:ext>
            </a:extLst>
          </p:cNvPr>
          <p:cNvCxnSpPr>
            <a:cxnSpLocks/>
          </p:cNvCxnSpPr>
          <p:nvPr/>
        </p:nvCxnSpPr>
        <p:spPr>
          <a:xfrm>
            <a:off x="3144644" y="1059647"/>
            <a:ext cx="1540493" cy="1022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7817799-5F7D-EC47-FD73-6121FDD11325}"/>
              </a:ext>
            </a:extLst>
          </p:cNvPr>
          <p:cNvCxnSpPr>
            <a:cxnSpLocks/>
          </p:cNvCxnSpPr>
          <p:nvPr/>
        </p:nvCxnSpPr>
        <p:spPr>
          <a:xfrm>
            <a:off x="3131748" y="880477"/>
            <a:ext cx="3146389" cy="792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C4CBD43-4546-B209-603F-547080EB8CE7}"/>
              </a:ext>
            </a:extLst>
          </p:cNvPr>
          <p:cNvSpPr txBox="1"/>
          <p:nvPr/>
        </p:nvSpPr>
        <p:spPr>
          <a:xfrm>
            <a:off x="1485261" y="3047171"/>
            <a:ext cx="18133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sv-SE" sz="1100" u="none" strike="noStrike" dirty="0">
                <a:effectLst/>
              </a:rPr>
              <a:t>Knivar och skärbrädor 1*60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237D86E-02D5-DA25-8303-642559A26024}"/>
              </a:ext>
            </a:extLst>
          </p:cNvPr>
          <p:cNvCxnSpPr/>
          <p:nvPr/>
        </p:nvCxnSpPr>
        <p:spPr>
          <a:xfrm flipV="1">
            <a:off x="3378820" y="2966128"/>
            <a:ext cx="3205975" cy="211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3576336C-F9BD-392A-AD07-3BF135B83A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0079" y="2479023"/>
            <a:ext cx="598008" cy="4107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1C5F41C-703A-A1BE-E730-5C78C574E5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4736" y="2515610"/>
            <a:ext cx="423033" cy="25125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C4BFAE5-DC1E-8D8B-63A5-DBABDC1CD8DE}"/>
              </a:ext>
            </a:extLst>
          </p:cNvPr>
          <p:cNvSpPr txBox="1"/>
          <p:nvPr/>
        </p:nvSpPr>
        <p:spPr>
          <a:xfrm>
            <a:off x="2122388" y="3420640"/>
            <a:ext cx="12796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sv-SE" sz="1100" u="none" strike="noStrike" dirty="0">
                <a:effectLst/>
              </a:rPr>
              <a:t>Durkslag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E54EC3B-9AFA-9873-4A01-9C44CAE60CC1}"/>
              </a:ext>
            </a:extLst>
          </p:cNvPr>
          <p:cNvCxnSpPr>
            <a:cxnSpLocks/>
          </p:cNvCxnSpPr>
          <p:nvPr/>
        </p:nvCxnSpPr>
        <p:spPr>
          <a:xfrm flipV="1">
            <a:off x="2818936" y="3224397"/>
            <a:ext cx="3765859" cy="3459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C32F0D4-F514-E167-3520-BAA575D43E0F}"/>
              </a:ext>
            </a:extLst>
          </p:cNvPr>
          <p:cNvSpPr txBox="1"/>
          <p:nvPr/>
        </p:nvSpPr>
        <p:spPr>
          <a:xfrm>
            <a:off x="7665533" y="338988"/>
            <a:ext cx="14445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sv-SE" sz="1100" u="none" strike="noStrike" dirty="0">
                <a:effectLst/>
              </a:rPr>
              <a:t>Bestick och redskap för matlagning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C7CDA81-6153-195A-1FA5-561755A938B1}"/>
              </a:ext>
            </a:extLst>
          </p:cNvPr>
          <p:cNvCxnSpPr/>
          <p:nvPr/>
        </p:nvCxnSpPr>
        <p:spPr>
          <a:xfrm>
            <a:off x="8574867" y="853068"/>
            <a:ext cx="234919" cy="2113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D21B9A3-C408-A883-241E-6122F25E9566}"/>
              </a:ext>
            </a:extLst>
          </p:cNvPr>
          <p:cNvCxnSpPr/>
          <p:nvPr/>
        </p:nvCxnSpPr>
        <p:spPr>
          <a:xfrm flipH="1">
            <a:off x="6800504" y="853068"/>
            <a:ext cx="1049955" cy="1953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ADEDB7C-7131-D3A5-9DDC-7D39817A8220}"/>
              </a:ext>
            </a:extLst>
          </p:cNvPr>
          <p:cNvCxnSpPr/>
          <p:nvPr/>
        </p:nvCxnSpPr>
        <p:spPr>
          <a:xfrm>
            <a:off x="8150737" y="903690"/>
            <a:ext cx="1287889" cy="2203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6E5C53E7-7876-9EFB-7353-64E1BF75B5BE}"/>
              </a:ext>
            </a:extLst>
          </p:cNvPr>
          <p:cNvSpPr txBox="1"/>
          <p:nvPr/>
        </p:nvSpPr>
        <p:spPr>
          <a:xfrm>
            <a:off x="4825433" y="194231"/>
            <a:ext cx="15090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Grytor, formar, uppläggningsskålar, 1*60</a:t>
            </a:r>
          </a:p>
          <a:p>
            <a:pPr algn="l" fontAlgn="b"/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E888FDD-CBA7-9602-2BD0-9F0D9F92C5C9}"/>
              </a:ext>
            </a:extLst>
          </p:cNvPr>
          <p:cNvSpPr txBox="1"/>
          <p:nvPr/>
        </p:nvSpPr>
        <p:spPr>
          <a:xfrm>
            <a:off x="8955872" y="1059647"/>
            <a:ext cx="96550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Kryddor, ca 4 vita boxar</a:t>
            </a:r>
          </a:p>
          <a:p>
            <a:pPr algn="l" fontAlgn="b"/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6BAA23F-DC71-3296-5B71-D84468AF3B8C}"/>
              </a:ext>
            </a:extLst>
          </p:cNvPr>
          <p:cNvCxnSpPr/>
          <p:nvPr/>
        </p:nvCxnSpPr>
        <p:spPr>
          <a:xfrm flipH="1">
            <a:off x="8794681" y="1566746"/>
            <a:ext cx="511012" cy="16112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CF872B2-9041-AAAA-B681-595BF3B2F76C}"/>
              </a:ext>
            </a:extLst>
          </p:cNvPr>
          <p:cNvCxnSpPr/>
          <p:nvPr/>
        </p:nvCxnSpPr>
        <p:spPr>
          <a:xfrm>
            <a:off x="6668429" y="769875"/>
            <a:ext cx="657052" cy="2235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8480CA3-F12A-0D54-1F7E-EC255BE1D084}"/>
              </a:ext>
            </a:extLst>
          </p:cNvPr>
          <p:cNvSpPr txBox="1"/>
          <p:nvPr/>
        </p:nvSpPr>
        <p:spPr>
          <a:xfrm>
            <a:off x="6158716" y="399662"/>
            <a:ext cx="15090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Grytor, formar, uppläggningsskålar, 3*60</a:t>
            </a:r>
          </a:p>
          <a:p>
            <a:pPr algn="l" fontAlgn="b"/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546F2BE-C7D1-87D2-F3D4-23BA72680768}"/>
              </a:ext>
            </a:extLst>
          </p:cNvPr>
          <p:cNvCxnSpPr/>
          <p:nvPr/>
        </p:nvCxnSpPr>
        <p:spPr>
          <a:xfrm>
            <a:off x="5575610" y="784382"/>
            <a:ext cx="1224894" cy="2683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8B8ED390-065B-DA0A-42C9-739DBCE228AE}"/>
              </a:ext>
            </a:extLst>
          </p:cNvPr>
          <p:cNvSpPr txBox="1"/>
          <p:nvPr/>
        </p:nvSpPr>
        <p:spPr>
          <a:xfrm>
            <a:off x="2089458" y="2300166"/>
            <a:ext cx="17319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>
                <a:effectLst/>
              </a:rPr>
              <a:t>5dl mått för vatten vid matlagning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0F998B6-A42B-CFEB-3036-5F47BDC0FD78}"/>
              </a:ext>
            </a:extLst>
          </p:cNvPr>
          <p:cNvCxnSpPr/>
          <p:nvPr/>
        </p:nvCxnSpPr>
        <p:spPr>
          <a:xfrm>
            <a:off x="3576620" y="2592659"/>
            <a:ext cx="3171149" cy="514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BD2FFAAE-E20D-6713-687D-65BF3983D8B6}"/>
              </a:ext>
            </a:extLst>
          </p:cNvPr>
          <p:cNvSpPr txBox="1"/>
          <p:nvPr/>
        </p:nvSpPr>
        <p:spPr>
          <a:xfrm>
            <a:off x="4572335" y="6160532"/>
            <a:ext cx="12796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sv-SE" sz="1100" u="none" strike="noStrike" dirty="0">
                <a:effectLst/>
              </a:rPr>
              <a:t>Sopor, Kompost, Plast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8CD728D-8A0E-9795-4D42-685B8BC22A83}"/>
              </a:ext>
            </a:extLst>
          </p:cNvPr>
          <p:cNvCxnSpPr>
            <a:cxnSpLocks/>
          </p:cNvCxnSpPr>
          <p:nvPr/>
        </p:nvCxnSpPr>
        <p:spPr>
          <a:xfrm flipV="1">
            <a:off x="5128899" y="3742932"/>
            <a:ext cx="1131180" cy="2388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5B024F45-8EF6-9188-841A-F86EE1585667}"/>
              </a:ext>
            </a:extLst>
          </p:cNvPr>
          <p:cNvSpPr txBox="1"/>
          <p:nvPr/>
        </p:nvSpPr>
        <p:spPr>
          <a:xfrm>
            <a:off x="1982638" y="3681994"/>
            <a:ext cx="7795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sv-SE" sz="1100" u="none" strike="noStrike" dirty="0">
                <a:effectLst/>
              </a:rPr>
              <a:t>Bestick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57685004-F5DD-9EC4-01F9-053ADE191FB5}"/>
              </a:ext>
            </a:extLst>
          </p:cNvPr>
          <p:cNvCxnSpPr>
            <a:cxnSpLocks/>
          </p:cNvCxnSpPr>
          <p:nvPr/>
        </p:nvCxnSpPr>
        <p:spPr>
          <a:xfrm>
            <a:off x="2600319" y="3816626"/>
            <a:ext cx="2802803" cy="38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50E99DE4-769D-2A9F-4120-60BA791AA1FA}"/>
              </a:ext>
            </a:extLst>
          </p:cNvPr>
          <p:cNvSpPr txBox="1"/>
          <p:nvPr/>
        </p:nvSpPr>
        <p:spPr>
          <a:xfrm>
            <a:off x="6394602" y="3328305"/>
            <a:ext cx="328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8CBAF56-A9DF-92F5-A41D-864F25BBE795}"/>
              </a:ext>
            </a:extLst>
          </p:cNvPr>
          <p:cNvSpPr txBox="1"/>
          <p:nvPr/>
        </p:nvSpPr>
        <p:spPr>
          <a:xfrm>
            <a:off x="6413871" y="3533721"/>
            <a:ext cx="328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7E859DF-9637-C02D-F60B-A81812A43A7D}"/>
              </a:ext>
            </a:extLst>
          </p:cNvPr>
          <p:cNvSpPr txBox="1"/>
          <p:nvPr/>
        </p:nvSpPr>
        <p:spPr>
          <a:xfrm>
            <a:off x="10908787" y="2581953"/>
            <a:ext cx="328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907C9DC-7586-AFDF-8C85-31CD33E8B522}"/>
              </a:ext>
            </a:extLst>
          </p:cNvPr>
          <p:cNvSpPr txBox="1"/>
          <p:nvPr/>
        </p:nvSpPr>
        <p:spPr>
          <a:xfrm>
            <a:off x="10586959" y="3297273"/>
            <a:ext cx="15090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Grytor, formar, uppläggningsskålar, 1*60</a:t>
            </a:r>
          </a:p>
          <a:p>
            <a:pPr algn="l" fontAlgn="b"/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56C7E269-3C44-9FE0-E268-186D69DD8FD4}"/>
              </a:ext>
            </a:extLst>
          </p:cNvPr>
          <p:cNvCxnSpPr>
            <a:stCxn id="87" idx="1"/>
          </p:cNvCxnSpPr>
          <p:nvPr/>
        </p:nvCxnSpPr>
        <p:spPr>
          <a:xfrm flipH="1" flipV="1">
            <a:off x="8387828" y="3328305"/>
            <a:ext cx="2199131" cy="353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C6DFFA27-2DA4-5C2E-124F-AA17E3D82272}"/>
              </a:ext>
            </a:extLst>
          </p:cNvPr>
          <p:cNvCxnSpPr/>
          <p:nvPr/>
        </p:nvCxnSpPr>
        <p:spPr>
          <a:xfrm flipH="1">
            <a:off x="9487393" y="2795408"/>
            <a:ext cx="1179483" cy="528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083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061A8E-3A6F-747C-4E7F-7ED440AFA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226" y="1472915"/>
            <a:ext cx="5276115" cy="43163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32BB61-6A4A-0335-C21B-CF6C1E7DB3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94"/>
          <a:stretch/>
        </p:blipFill>
        <p:spPr>
          <a:xfrm>
            <a:off x="5999624" y="4092493"/>
            <a:ext cx="514473" cy="365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7CCA01-CA73-6B13-15FC-784FF9921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288" y="3599479"/>
            <a:ext cx="532007" cy="6042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727F86-A918-89F0-ED65-9A5DFC193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7191" y="3036291"/>
            <a:ext cx="137374" cy="334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697F87-CF8D-73D7-A179-AC10F2A1FC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604087" y="2954045"/>
            <a:ext cx="161552" cy="4107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948C7F-A914-E8BB-BDF8-CC31F76B25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7100" y="2619928"/>
            <a:ext cx="325048" cy="2713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2709CD-F830-2D87-8C6F-CBAB7E149C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2132" y="2996555"/>
            <a:ext cx="512815" cy="352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3246AA-9F92-AC8B-1688-C0837356CA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6789" y="3033142"/>
            <a:ext cx="362767" cy="21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59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22B19-BBDC-2B82-B5A3-99176B268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424770-810F-A7CA-2F97-53FCC6312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332" y="1494253"/>
            <a:ext cx="4626956" cy="48531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EF4DF2-51BC-7F7C-3E96-A6D8F0158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867" y="3495303"/>
            <a:ext cx="547939" cy="5629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77CEAC-642C-EF8C-4FD2-30F5FBF7D0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761"/>
          <a:stretch/>
        </p:blipFill>
        <p:spPr>
          <a:xfrm rot="21301058">
            <a:off x="3232646" y="4462642"/>
            <a:ext cx="157021" cy="10298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C70453-CDD8-3F5A-D030-B15843937A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49" t="18409" r="13315"/>
          <a:stretch/>
        </p:blipFill>
        <p:spPr>
          <a:xfrm rot="16200000">
            <a:off x="6311842" y="4441972"/>
            <a:ext cx="526237" cy="2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36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556DB5-697E-6F20-7940-21789B6E9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440" y="0"/>
            <a:ext cx="1013911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46613B-60C8-2DA5-E9E0-05E649C6F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00707">
            <a:off x="4639844" y="4058947"/>
            <a:ext cx="1537055" cy="2745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8B3079-61C8-F014-550E-8CEC3CCA7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95125">
            <a:off x="8157528" y="2556137"/>
            <a:ext cx="577470" cy="31238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9F0C42-B342-56A7-38BB-588C4A3C7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598032">
            <a:off x="8032569" y="4115993"/>
            <a:ext cx="808770" cy="1744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74F4FE-D2DF-761A-9B5E-0C3D27123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598032">
            <a:off x="7779669" y="5192114"/>
            <a:ext cx="808770" cy="1158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F16BAA-EE70-2FC9-2258-A88985834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598032">
            <a:off x="6893077" y="5394407"/>
            <a:ext cx="808770" cy="1158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C82D14-D3DB-9559-CB39-2522046AD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521029">
            <a:off x="4149678" y="3343688"/>
            <a:ext cx="809762" cy="1745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7D93F7-5A4A-A00D-0437-824C5910D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56495">
            <a:off x="4211331" y="4977598"/>
            <a:ext cx="808770" cy="11585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FB3051-1FE6-CFBA-53BC-8C124DFAA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5253">
            <a:off x="3010732" y="2070265"/>
            <a:ext cx="480486" cy="4809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6A1B2C-2765-3B63-CF29-56AC2C7D7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5253">
            <a:off x="4399256" y="1850856"/>
            <a:ext cx="480486" cy="4809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BA4232-939F-A88C-F5D8-C3465012F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5253">
            <a:off x="3925137" y="1923994"/>
            <a:ext cx="480486" cy="4809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EE17D9-7E4C-AB50-E05F-6AB8E76D0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5253">
            <a:off x="3467934" y="1997130"/>
            <a:ext cx="480486" cy="480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F5CBFF-4A83-92EB-EB47-58CB4D1CC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5253">
            <a:off x="4787266" y="1798412"/>
            <a:ext cx="480486" cy="4809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7FE054A-03F1-C36F-44DE-28694AC28F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646"/>
          <a:stretch/>
        </p:blipFill>
        <p:spPr>
          <a:xfrm rot="21115253">
            <a:off x="2950399" y="1864369"/>
            <a:ext cx="480486" cy="2373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8809CE-A5F6-2A82-0B62-FA67F29C01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646"/>
          <a:stretch/>
        </p:blipFill>
        <p:spPr>
          <a:xfrm rot="21115253">
            <a:off x="4375472" y="1632661"/>
            <a:ext cx="480486" cy="2373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B8C26DC-6EA3-A094-0783-0EFA1ED5E3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646"/>
          <a:stretch/>
        </p:blipFill>
        <p:spPr>
          <a:xfrm rot="21115253">
            <a:off x="3896560" y="1720845"/>
            <a:ext cx="480486" cy="2373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461D84-7348-8626-4BD8-486F558DFA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646"/>
          <a:stretch/>
        </p:blipFill>
        <p:spPr>
          <a:xfrm rot="21115253">
            <a:off x="3424519" y="1793985"/>
            <a:ext cx="480486" cy="2373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BBA1FE2-6F0E-2FF6-27D2-5BC06CCE0E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646"/>
          <a:stretch/>
        </p:blipFill>
        <p:spPr>
          <a:xfrm rot="21115253">
            <a:off x="4825529" y="1569575"/>
            <a:ext cx="480486" cy="2373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020E55-53B1-C508-9F3F-09769D9928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646"/>
          <a:stretch/>
        </p:blipFill>
        <p:spPr>
          <a:xfrm rot="21115253">
            <a:off x="5293397" y="1498951"/>
            <a:ext cx="480486" cy="2373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E545F28-E6AD-CABD-EEAD-0DCB4AF7C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5253">
            <a:off x="4422754" y="1870906"/>
            <a:ext cx="480486" cy="4809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DCB7B89-4B82-CB87-5E6A-550353608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5253">
            <a:off x="3491432" y="2017180"/>
            <a:ext cx="480486" cy="4809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424B236-A3E9-F514-E138-E2C0666DE3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646"/>
          <a:stretch/>
        </p:blipFill>
        <p:spPr>
          <a:xfrm rot="21115253">
            <a:off x="2973897" y="1884419"/>
            <a:ext cx="480486" cy="2373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0E29520-5019-74C1-FB95-D7935BB301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646"/>
          <a:stretch/>
        </p:blipFill>
        <p:spPr>
          <a:xfrm rot="21115253">
            <a:off x="4398970" y="1652711"/>
            <a:ext cx="480486" cy="23736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13D2D77-BC51-1BDA-956B-2CACE68E6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5253">
            <a:off x="2987233" y="2052705"/>
            <a:ext cx="480486" cy="48095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38F665-32E7-811F-9C52-8B19F9DDA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5253">
            <a:off x="3901638" y="1906434"/>
            <a:ext cx="480486" cy="4809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CD039BD-4AA1-288B-6DA2-A103C6F83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5253">
            <a:off x="4763767" y="1780852"/>
            <a:ext cx="480486" cy="48095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83FB83E-2562-F38D-60FC-A82BFA967B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646"/>
          <a:stretch/>
        </p:blipFill>
        <p:spPr>
          <a:xfrm rot="21115253">
            <a:off x="3873061" y="1703285"/>
            <a:ext cx="480486" cy="237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F1F21FE-C8AB-DBE7-0618-FD116A2A8F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646"/>
          <a:stretch/>
        </p:blipFill>
        <p:spPr>
          <a:xfrm rot="21115253">
            <a:off x="3401020" y="1776425"/>
            <a:ext cx="480486" cy="237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4DF3BCE-2D7B-05B1-C073-1902BE8D2F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646"/>
          <a:stretch/>
        </p:blipFill>
        <p:spPr>
          <a:xfrm rot="21115253">
            <a:off x="4802030" y="1552015"/>
            <a:ext cx="480486" cy="237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4C80C67-22A8-F874-972A-0425C09E6C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646"/>
          <a:stretch/>
        </p:blipFill>
        <p:spPr>
          <a:xfrm rot="21115253">
            <a:off x="5269898" y="1481391"/>
            <a:ext cx="480486" cy="237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49282A6-90A0-73AA-F7B2-5E9BA3A6B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5253">
            <a:off x="3467933" y="1999620"/>
            <a:ext cx="480486" cy="48095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D91908C-0AE1-66A3-5164-F09DF9F06A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646"/>
          <a:stretch/>
        </p:blipFill>
        <p:spPr>
          <a:xfrm rot="21115253">
            <a:off x="2950398" y="1866859"/>
            <a:ext cx="480486" cy="23736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1ABE099-B72A-D4DE-19A5-C552C7122487}"/>
              </a:ext>
            </a:extLst>
          </p:cNvPr>
          <p:cNvSpPr txBox="1"/>
          <p:nvPr/>
        </p:nvSpPr>
        <p:spPr>
          <a:xfrm>
            <a:off x="1881748" y="283779"/>
            <a:ext cx="282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Ekbacken</a:t>
            </a:r>
          </a:p>
        </p:txBody>
      </p:sp>
    </p:spTree>
    <p:extLst>
      <p:ext uri="{BB962C8B-B14F-4D97-AF65-F5344CB8AC3E}">
        <p14:creationId xmlns:p14="http://schemas.microsoft.com/office/powerpoint/2010/main" val="2151867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A8C892-E7D3-1F0A-8B98-46CED2789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916" y="1456734"/>
            <a:ext cx="8352070" cy="46166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EBCF49-32B5-974B-DA42-8C88FE05F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7783">
            <a:off x="3288800" y="3014981"/>
            <a:ext cx="480486" cy="4809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19C5D9-3EAF-BFCB-FE36-CA27EF1E11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646"/>
          <a:stretch/>
        </p:blipFill>
        <p:spPr>
          <a:xfrm rot="21487783">
            <a:off x="3301926" y="2796208"/>
            <a:ext cx="480486" cy="237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07AEAC-C8A5-D930-44CF-30CA07958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7783">
            <a:off x="1889469" y="3068942"/>
            <a:ext cx="480486" cy="480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4B3B56-D45F-0B7E-A3C2-00E891809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7783">
            <a:off x="2814330" y="3022424"/>
            <a:ext cx="480486" cy="4809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647168-5E58-41DE-6B74-8D3E98CBB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7783">
            <a:off x="3776017" y="2963203"/>
            <a:ext cx="480486" cy="4809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F749F9-28D2-6971-2063-F41CC3666F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646"/>
          <a:stretch/>
        </p:blipFill>
        <p:spPr>
          <a:xfrm rot="21487783">
            <a:off x="2821064" y="2818090"/>
            <a:ext cx="480486" cy="2373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88B33E2-0F1D-DB73-7956-9E5C83C19B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646"/>
          <a:stretch/>
        </p:blipFill>
        <p:spPr>
          <a:xfrm rot="21487783">
            <a:off x="2343881" y="2839749"/>
            <a:ext cx="480486" cy="2373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75ED31-FCCB-0BFB-D243-E8A057578C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646"/>
          <a:stretch/>
        </p:blipFill>
        <p:spPr>
          <a:xfrm rot="21487783">
            <a:off x="3713512" y="2739695"/>
            <a:ext cx="480486" cy="2373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46A4C9B-BA29-2CBF-6E8D-4BDA68EB7C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646"/>
          <a:stretch/>
        </p:blipFill>
        <p:spPr>
          <a:xfrm rot="21487783">
            <a:off x="4220299" y="2725022"/>
            <a:ext cx="480486" cy="2373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06FEA8-CE82-B687-BC87-A19EC4DCF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7783">
            <a:off x="2373091" y="3068157"/>
            <a:ext cx="480486" cy="4809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F902EB1-3B95-8C4C-16A5-8499E7567C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646"/>
          <a:stretch/>
        </p:blipFill>
        <p:spPr>
          <a:xfrm rot="21487783">
            <a:off x="1886122" y="2880916"/>
            <a:ext cx="480486" cy="2373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929B52B-8392-A079-DC67-E76AA64CF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7783">
            <a:off x="4244852" y="2922603"/>
            <a:ext cx="480486" cy="4809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D9E69DF-9EE8-99DD-4F91-62C80BF52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7783">
            <a:off x="4685158" y="2637399"/>
            <a:ext cx="480486" cy="4809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CB2085C-022B-8CBF-7A29-C0A7669D1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541120">
            <a:off x="3461493" y="4699031"/>
            <a:ext cx="840942" cy="19849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F9B377A-4306-DA6D-0A50-BC2C3ADF7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41399">
            <a:off x="7024611" y="4163813"/>
            <a:ext cx="400032" cy="117686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0B3405C-BF5B-555E-565E-93D0A4EDA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9584" y="4579664"/>
            <a:ext cx="808770" cy="103916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853DCD2-0EED-86C2-EAF2-1602B113C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826749">
            <a:off x="3304885" y="4084456"/>
            <a:ext cx="809762" cy="174548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D03D6C9-7178-CB18-8757-EB9136351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99690">
            <a:off x="7361379" y="4682021"/>
            <a:ext cx="808770" cy="115855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ED3664B-9038-822D-9339-7449564C9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743350">
            <a:off x="8728169" y="4847871"/>
            <a:ext cx="400032" cy="11768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941EC78-1957-C4EF-469F-9A80A0788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759842">
            <a:off x="6325430" y="3878227"/>
            <a:ext cx="577470" cy="377644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540D0D9-5BDB-83FA-D526-685C6D491AA2}"/>
              </a:ext>
            </a:extLst>
          </p:cNvPr>
          <p:cNvSpPr txBox="1"/>
          <p:nvPr/>
        </p:nvSpPr>
        <p:spPr>
          <a:xfrm>
            <a:off x="1881748" y="252248"/>
            <a:ext cx="282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Ekbacken och faner</a:t>
            </a:r>
          </a:p>
        </p:txBody>
      </p:sp>
    </p:spTree>
    <p:extLst>
      <p:ext uri="{BB962C8B-B14F-4D97-AF65-F5344CB8AC3E}">
        <p14:creationId xmlns:p14="http://schemas.microsoft.com/office/powerpoint/2010/main" val="794127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6BD7F-4D52-4D01-CFD8-856510F9B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280EEF61-F2BF-1221-F898-5B4E30611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716" y="1037552"/>
            <a:ext cx="8809531" cy="53364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D247D8-10A9-F8EE-696F-F6F3F0BDC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7783">
            <a:off x="3288800" y="3014981"/>
            <a:ext cx="480486" cy="4809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A60AC1-1652-F834-C6E7-E50D97E65A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646"/>
          <a:stretch/>
        </p:blipFill>
        <p:spPr>
          <a:xfrm rot="21487783">
            <a:off x="3301926" y="2796208"/>
            <a:ext cx="480486" cy="237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B2CA8D-0295-DDFC-4D72-834E5CCD4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7783">
            <a:off x="1889469" y="3068942"/>
            <a:ext cx="480486" cy="480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C5A5AD-56C3-CC83-33D6-765DE04C9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7783">
            <a:off x="2814330" y="3022424"/>
            <a:ext cx="480486" cy="4809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0591F1-6687-4DFC-0874-AD438DFA8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7783">
            <a:off x="3776017" y="2963203"/>
            <a:ext cx="480486" cy="4809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BF9AA6-5DE3-C98B-804C-99E1671D3F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646"/>
          <a:stretch/>
        </p:blipFill>
        <p:spPr>
          <a:xfrm rot="21487783">
            <a:off x="2821064" y="2818090"/>
            <a:ext cx="480486" cy="2373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22D9FA7-9A6A-0B48-3C58-86092BAAE7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646"/>
          <a:stretch/>
        </p:blipFill>
        <p:spPr>
          <a:xfrm rot="21487783">
            <a:off x="2343881" y="2839749"/>
            <a:ext cx="480486" cy="2373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FADE15-E141-666B-8BE4-457E4EB631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646"/>
          <a:stretch/>
        </p:blipFill>
        <p:spPr>
          <a:xfrm rot="21487783">
            <a:off x="3713512" y="2739695"/>
            <a:ext cx="480486" cy="2373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4D6C894-6838-2E32-F277-27FCE354F2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646"/>
          <a:stretch/>
        </p:blipFill>
        <p:spPr>
          <a:xfrm rot="21487783">
            <a:off x="4220299" y="2725022"/>
            <a:ext cx="480486" cy="2373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4F9AE7-E2BB-7D2E-9FE5-C2AF5D31F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7783">
            <a:off x="2373091" y="3068157"/>
            <a:ext cx="480486" cy="4809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44049F-5CF5-3EFB-8F7E-42134829CC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646"/>
          <a:stretch/>
        </p:blipFill>
        <p:spPr>
          <a:xfrm rot="21487783">
            <a:off x="1886122" y="2880916"/>
            <a:ext cx="480486" cy="2373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DAC2D05-E4E4-D32E-9B09-490EC8028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7783">
            <a:off x="4244852" y="2922603"/>
            <a:ext cx="480486" cy="4809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AE574DA-322A-3A5B-3AC2-BADFCDE21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7783">
            <a:off x="4685158" y="2637399"/>
            <a:ext cx="480486" cy="4809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6167B03-4DF4-A7DF-5156-ACA01937E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541120">
            <a:off x="3461493" y="4699031"/>
            <a:ext cx="840942" cy="19849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F8ED5E9-EF19-BBB3-76F9-B54159DB3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41399">
            <a:off x="7024611" y="4163813"/>
            <a:ext cx="400032" cy="117686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2F998D1-AF78-1C7F-B560-6090268E0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9584" y="4579664"/>
            <a:ext cx="808770" cy="103916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D0C987D-7023-C3F3-74C8-1A7743FDE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826749">
            <a:off x="3304885" y="4084456"/>
            <a:ext cx="809762" cy="174548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008B55E-34E9-DE63-C7F7-1B20CB5B9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99690">
            <a:off x="7361379" y="4682021"/>
            <a:ext cx="808770" cy="115855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21F9961-DB9A-01E1-8E53-48731DCAB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743350">
            <a:off x="8728169" y="4847871"/>
            <a:ext cx="400032" cy="11768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C5270B0-B63E-2F50-91A9-B09EC2BA4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759842">
            <a:off x="6325430" y="3878227"/>
            <a:ext cx="577470" cy="37764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C35100-29E3-4862-BCDF-BFFD44A38D4C}"/>
              </a:ext>
            </a:extLst>
          </p:cNvPr>
          <p:cNvSpPr txBox="1"/>
          <p:nvPr/>
        </p:nvSpPr>
        <p:spPr>
          <a:xfrm>
            <a:off x="1881748" y="283779"/>
            <a:ext cx="282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Ekbacken</a:t>
            </a:r>
          </a:p>
        </p:txBody>
      </p:sp>
    </p:spTree>
    <p:extLst>
      <p:ext uri="{BB962C8B-B14F-4D97-AF65-F5344CB8AC3E}">
        <p14:creationId xmlns:p14="http://schemas.microsoft.com/office/powerpoint/2010/main" val="1242286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36B7F-DB79-C78A-BA28-C27A685E8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24FD09-34B5-6C36-129F-30FF7F44E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789" y="1239170"/>
            <a:ext cx="8191151" cy="49213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EF87B5-2959-4696-20B0-01D9A2CC0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7783">
            <a:off x="3288800" y="3014981"/>
            <a:ext cx="480486" cy="4809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590E7D-F4B0-F9F8-19F7-DF88E8A7EF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646"/>
          <a:stretch/>
        </p:blipFill>
        <p:spPr>
          <a:xfrm rot="21487783">
            <a:off x="3301926" y="2796208"/>
            <a:ext cx="480486" cy="237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695117-C584-5673-D267-4693C7CB5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7783">
            <a:off x="1889469" y="3068942"/>
            <a:ext cx="480486" cy="480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398D68-47B9-DAFE-EC3D-568C029EE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7783">
            <a:off x="2814330" y="3022424"/>
            <a:ext cx="480486" cy="4809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796EB5-44F9-91FE-4818-3D5F0A0DC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7783">
            <a:off x="3776017" y="2963203"/>
            <a:ext cx="480486" cy="4809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6F520E-16FF-8886-D9BD-39E628AA3B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646"/>
          <a:stretch/>
        </p:blipFill>
        <p:spPr>
          <a:xfrm rot="21487783">
            <a:off x="2821064" y="2818090"/>
            <a:ext cx="480486" cy="2373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DE710A-2BED-0183-670F-1D5AC70D4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646"/>
          <a:stretch/>
        </p:blipFill>
        <p:spPr>
          <a:xfrm rot="21487783">
            <a:off x="2343881" y="2839749"/>
            <a:ext cx="480486" cy="2373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0CB8C2-5DD8-C679-78FE-E00E69107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646"/>
          <a:stretch/>
        </p:blipFill>
        <p:spPr>
          <a:xfrm rot="21487783">
            <a:off x="3713512" y="2739695"/>
            <a:ext cx="480486" cy="2373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6F3497D-AF67-6F34-0600-15D4ED9778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646"/>
          <a:stretch/>
        </p:blipFill>
        <p:spPr>
          <a:xfrm rot="21487783">
            <a:off x="4220299" y="2725022"/>
            <a:ext cx="480486" cy="2373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B51A6A-E8D8-68E7-EC33-1CB3F390D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7783">
            <a:off x="2373091" y="3068157"/>
            <a:ext cx="480486" cy="4809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6ACB4C9-2822-4DC4-4C60-ECC57C36E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646"/>
          <a:stretch/>
        </p:blipFill>
        <p:spPr>
          <a:xfrm rot="21487783">
            <a:off x="1886122" y="2880916"/>
            <a:ext cx="480486" cy="2373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37AA3DF-3BAD-147A-A28C-50526EF57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7783">
            <a:off x="4244852" y="2922603"/>
            <a:ext cx="480486" cy="4809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F2088D6-3562-6CD4-8433-C6F9E9A76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7783">
            <a:off x="4685158" y="2637399"/>
            <a:ext cx="480486" cy="4809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967B673-F18B-CCE7-5FDA-1543B5FEB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541120">
            <a:off x="3461493" y="4699031"/>
            <a:ext cx="840942" cy="19849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DB18DE-D74A-AE3F-A27E-71574FBEC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41399">
            <a:off x="7024611" y="4163813"/>
            <a:ext cx="400032" cy="117686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8670FD7-4A4C-D70E-7B3D-046DDBCFA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9584" y="4579664"/>
            <a:ext cx="808770" cy="103916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2910DAC-B725-61DC-D898-A1D56E209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826749">
            <a:off x="3304885" y="4084456"/>
            <a:ext cx="809762" cy="174548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B1C9AE7-2F5E-C064-F94B-0133C49C6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99690">
            <a:off x="7361379" y="4682021"/>
            <a:ext cx="808770" cy="115855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4F9E679-1872-28BC-6621-C2F987C08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743350">
            <a:off x="8728169" y="4847871"/>
            <a:ext cx="400032" cy="11768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C637CEB-92B6-947A-6C08-22C388164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759842">
            <a:off x="6325430" y="3878227"/>
            <a:ext cx="577470" cy="37764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9A439D-7CBE-B11D-E844-DC948367B05B}"/>
              </a:ext>
            </a:extLst>
          </p:cNvPr>
          <p:cNvSpPr txBox="1"/>
          <p:nvPr/>
        </p:nvSpPr>
        <p:spPr>
          <a:xfrm>
            <a:off x="1576552" y="227023"/>
            <a:ext cx="2687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säljan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18055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04986-0135-0001-E0DD-052D8CCC7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486433-4525-C8C4-1552-8258C7888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19" y="1353856"/>
            <a:ext cx="8626122" cy="4978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C21076-0A64-9495-D9D9-342631DE7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7783">
            <a:off x="3288800" y="3014981"/>
            <a:ext cx="480486" cy="4809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06D940-0CFC-1079-F5DC-DD53281749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646"/>
          <a:stretch/>
        </p:blipFill>
        <p:spPr>
          <a:xfrm rot="21487783">
            <a:off x="3301926" y="2796208"/>
            <a:ext cx="480486" cy="237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D193CF-100D-52B0-6B6D-1ED4F86BF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7783">
            <a:off x="1889469" y="3068942"/>
            <a:ext cx="480486" cy="480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E8663F-1342-EC19-622A-A439BF3E9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7783">
            <a:off x="2814330" y="3022424"/>
            <a:ext cx="480486" cy="4809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2E9E8A-AF9E-1145-009A-268CB06D9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7783">
            <a:off x="3776017" y="2963203"/>
            <a:ext cx="480486" cy="4809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A7D54EE-B671-4C11-341D-7DFCA8D0AF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646"/>
          <a:stretch/>
        </p:blipFill>
        <p:spPr>
          <a:xfrm rot="21487783">
            <a:off x="2821064" y="2818090"/>
            <a:ext cx="480486" cy="2373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7A0C5D-8879-4AF8-3389-A9AEE99F34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646"/>
          <a:stretch/>
        </p:blipFill>
        <p:spPr>
          <a:xfrm rot="21487783">
            <a:off x="2343881" y="2839749"/>
            <a:ext cx="480486" cy="2373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508CF88-7488-CA24-35FE-D426B125C9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646"/>
          <a:stretch/>
        </p:blipFill>
        <p:spPr>
          <a:xfrm rot="21487783">
            <a:off x="3713512" y="2739695"/>
            <a:ext cx="480486" cy="2373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A1ECB5-960E-256E-5E29-CDF51BFEF0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646"/>
          <a:stretch/>
        </p:blipFill>
        <p:spPr>
          <a:xfrm rot="21487783">
            <a:off x="4220299" y="2725022"/>
            <a:ext cx="480486" cy="2373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A667B3-9494-061C-6A61-296C1CBE6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7783">
            <a:off x="2373091" y="3068157"/>
            <a:ext cx="480486" cy="4809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9D49191-8C5B-D1C9-7545-730C2802D5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646"/>
          <a:stretch/>
        </p:blipFill>
        <p:spPr>
          <a:xfrm rot="21487783">
            <a:off x="1886122" y="2880916"/>
            <a:ext cx="480486" cy="2373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73F82A6-9B3C-F62F-D918-32E577E34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7783">
            <a:off x="4244852" y="2922603"/>
            <a:ext cx="480486" cy="4809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30BB5E5-1CF4-4C95-B242-EC742FE53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7783">
            <a:off x="4685158" y="2637399"/>
            <a:ext cx="480486" cy="4809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6520B63-BE28-0944-A80D-A638CF37C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880171">
            <a:off x="3063792" y="4674894"/>
            <a:ext cx="1160512" cy="24630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E94B6CC-FFBD-AAAA-C882-550AB3A4B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41399">
            <a:off x="7024611" y="4163813"/>
            <a:ext cx="400032" cy="117686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D95EC4E-4A52-2623-9EC0-FCE7066CC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9584" y="4579664"/>
            <a:ext cx="808770" cy="103916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8A6BDC0-35A7-652F-4B5C-A9D9025A4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826749">
            <a:off x="3248550" y="4033927"/>
            <a:ext cx="809762" cy="18588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C0D9123-AEDF-F244-E56A-523E7BCAE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99690">
            <a:off x="7361379" y="4682021"/>
            <a:ext cx="808770" cy="115855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08EF60F-2511-D89D-6E1A-D9733A6B6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743350">
            <a:off x="8529863" y="5074438"/>
            <a:ext cx="400032" cy="7767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AE35E40-5A41-A2EE-586A-B9558BBED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759842">
            <a:off x="6325430" y="3878227"/>
            <a:ext cx="577470" cy="37764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4C4E14-283A-AA94-DFEF-25F8DCA9E25B}"/>
              </a:ext>
            </a:extLst>
          </p:cNvPr>
          <p:cNvSpPr txBox="1"/>
          <p:nvPr/>
        </p:nvSpPr>
        <p:spPr>
          <a:xfrm>
            <a:off x="1576551" y="227023"/>
            <a:ext cx="440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Veddinge</a:t>
            </a:r>
            <a:r>
              <a:rPr lang="sv-SE" dirty="0"/>
              <a:t> vit och </a:t>
            </a:r>
            <a:r>
              <a:rPr lang="sv-SE" dirty="0" err="1"/>
              <a:t>Picky</a:t>
            </a:r>
            <a:r>
              <a:rPr lang="sv-SE" dirty="0"/>
              <a:t> </a:t>
            </a:r>
            <a:r>
              <a:rPr lang="sv-SE" dirty="0" err="1"/>
              <a:t>living</a:t>
            </a:r>
            <a:r>
              <a:rPr lang="sv-SE" dirty="0"/>
              <a:t> </a:t>
            </a:r>
            <a:r>
              <a:rPr lang="sv-SE" dirty="0" err="1"/>
              <a:t>oak</a:t>
            </a:r>
            <a:r>
              <a:rPr lang="sv-SE" dirty="0"/>
              <a:t> </a:t>
            </a:r>
            <a:r>
              <a:rPr lang="sv-SE" dirty="0" err="1"/>
              <a:t>natural</a:t>
            </a:r>
            <a:r>
              <a:rPr lang="sv-SE" dirty="0"/>
              <a:t> ungefär…</a:t>
            </a:r>
          </a:p>
        </p:txBody>
      </p:sp>
    </p:spTree>
    <p:extLst>
      <p:ext uri="{BB962C8B-B14F-4D97-AF65-F5344CB8AC3E}">
        <p14:creationId xmlns:p14="http://schemas.microsoft.com/office/powerpoint/2010/main" val="3057608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270AA8-910A-5E4B-CB7A-D0F3A5F3F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11" y="687431"/>
            <a:ext cx="10582977" cy="54831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650205-88A3-850E-98E0-198E8443F041}"/>
              </a:ext>
            </a:extLst>
          </p:cNvPr>
          <p:cNvSpPr txBox="1"/>
          <p:nvPr/>
        </p:nvSpPr>
        <p:spPr>
          <a:xfrm>
            <a:off x="779928" y="161365"/>
            <a:ext cx="570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23/3 planlösning</a:t>
            </a:r>
          </a:p>
        </p:txBody>
      </p:sp>
    </p:spTree>
    <p:extLst>
      <p:ext uri="{BB962C8B-B14F-4D97-AF65-F5344CB8AC3E}">
        <p14:creationId xmlns:p14="http://schemas.microsoft.com/office/powerpoint/2010/main" val="538134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BE942-24FF-04EB-B673-FB76B5E0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CC074-E063-9A55-87CC-A4B78E6D0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A705FF-ACCB-0C02-D4D7-5CFD43B72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190"/>
            <a:ext cx="12192000" cy="6161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9EC6F2-DB30-399F-9503-329D004105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62" b="12384"/>
          <a:stretch/>
        </p:blipFill>
        <p:spPr>
          <a:xfrm>
            <a:off x="3013393" y="2084107"/>
            <a:ext cx="482443" cy="292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B0A4B9-68B1-F741-E70B-16AED791B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772" y="2038878"/>
            <a:ext cx="510828" cy="5248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940ABA-E51E-585B-8512-8058692014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694"/>
          <a:stretch/>
        </p:blipFill>
        <p:spPr>
          <a:xfrm>
            <a:off x="3696209" y="2501617"/>
            <a:ext cx="469838" cy="33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4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4BCC15-3E0F-7340-EEF9-44673908C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756" y="1212783"/>
            <a:ext cx="7472373" cy="3984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2BA7EE-64AF-47E6-6773-3843A1B717B6}"/>
              </a:ext>
            </a:extLst>
          </p:cNvPr>
          <p:cNvSpPr txBox="1"/>
          <p:nvPr/>
        </p:nvSpPr>
        <p:spPr>
          <a:xfrm>
            <a:off x="779928" y="161365"/>
            <a:ext cx="570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23/3 vyer från soffa </a:t>
            </a:r>
            <a:r>
              <a:rPr lang="sv-SE" dirty="0" err="1"/>
              <a:t>resp</a:t>
            </a:r>
            <a:r>
              <a:rPr lang="sv-SE" dirty="0"/>
              <a:t> klädkammare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285879-603D-9158-AD25-6E2D12CB5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442" y="1499134"/>
            <a:ext cx="5677888" cy="385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87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270AA8-910A-5E4B-CB7A-D0F3A5F3F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99" y="618180"/>
            <a:ext cx="10582977" cy="54831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650205-88A3-850E-98E0-198E8443F041}"/>
              </a:ext>
            </a:extLst>
          </p:cNvPr>
          <p:cNvSpPr txBox="1"/>
          <p:nvPr/>
        </p:nvSpPr>
        <p:spPr>
          <a:xfrm>
            <a:off x="779928" y="161365"/>
            <a:ext cx="570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23/3 golvtankar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09CCAB-590B-C715-B3E5-40399D8DE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413128" y="3691805"/>
            <a:ext cx="294388" cy="1530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E846F7-D0C7-7FC9-C03A-8E99487BD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12511" y="3430193"/>
            <a:ext cx="294388" cy="1530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3AC788-943A-7FFB-8DBC-AB9B06B16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782097" y="3431850"/>
            <a:ext cx="294388" cy="1530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CACD65-CBCE-42CF-C557-B3971C316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0055575" y="3702214"/>
            <a:ext cx="294388" cy="15304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66C765-FE7A-7509-D7A8-4C8EEC3B1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8528369" y="3691805"/>
            <a:ext cx="294388" cy="15304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96A975-414C-E54F-3F34-5D039EE57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6997955" y="3702215"/>
            <a:ext cx="294388" cy="15304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B34A92-5AFD-D79A-0BA2-1F09E9E60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470749" y="3702216"/>
            <a:ext cx="294388" cy="15304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0BCDB3-80FB-36AC-7CF4-6B3EC54F5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3940335" y="3697011"/>
            <a:ext cx="294388" cy="15304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747A91-D41C-AB14-C5FF-C2CFDBF81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6235956" y="4268625"/>
            <a:ext cx="294388" cy="153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21C6FF-2DC1-C00E-E2F9-8E8E97E2E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9616034" y="3974237"/>
            <a:ext cx="294388" cy="153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E9A028-BCFE-45DA-0208-4A04A127E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8096846" y="3985421"/>
            <a:ext cx="294388" cy="153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9EF341-C92C-87DE-C4D5-A9F55E650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6587284" y="3974238"/>
            <a:ext cx="294388" cy="153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AE7843-46A0-B15D-C657-1BA77AD3B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7741510" y="4271960"/>
            <a:ext cx="294388" cy="15304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5B75A2-51E0-9166-433C-359C2484D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9275932" y="4271958"/>
            <a:ext cx="294388" cy="15304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7FBA94-B253-C019-B818-14A01AE4E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0781486" y="4275293"/>
            <a:ext cx="294388" cy="15304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441CB8-251C-683A-D8ED-15BC06F25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718303" y="3991148"/>
            <a:ext cx="294388" cy="15304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F2A87C5-CC0B-8DB3-95A7-D6AD357C6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705542" y="3150169"/>
            <a:ext cx="294388" cy="15304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A594C85-1B35-627E-365A-ADC2D9C4D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3175128" y="3151826"/>
            <a:ext cx="294388" cy="15304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6BF9B7A-A783-1CB4-5445-663D6B20B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9616034" y="2516599"/>
            <a:ext cx="294388" cy="15304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BF37FEF-20FE-F234-9958-879CF65BA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8096846" y="2527783"/>
            <a:ext cx="294388" cy="15304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A7BC12E-51BA-AA08-E144-B5C08B141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9200543" y="2255760"/>
            <a:ext cx="294388" cy="15304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9CA7A67-FF14-996C-8F2C-D93964BC5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7681355" y="2266944"/>
            <a:ext cx="294388" cy="15304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8D98A4-70A2-E69A-BBC4-AE2F20094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9616034" y="1974812"/>
            <a:ext cx="294388" cy="15304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388812-AA1B-1442-A001-C3C2F558D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8096846" y="1985996"/>
            <a:ext cx="294388" cy="15304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994ADAC-9C2D-BE5F-9275-5A39A40FE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077718" y="2854193"/>
            <a:ext cx="294388" cy="153041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BDD92CA-E05F-AC57-AB4F-59F632788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3547304" y="2855850"/>
            <a:ext cx="294388" cy="153041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1BC7CF5-947C-CEF2-9036-8BD7CE5F2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400298" y="4274839"/>
            <a:ext cx="294388" cy="153041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4731760-226C-2142-CDAF-9988FD3438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79" b="32181"/>
          <a:stretch/>
        </p:blipFill>
        <p:spPr>
          <a:xfrm rot="16200000" flipH="1">
            <a:off x="3686962" y="4520588"/>
            <a:ext cx="282968" cy="103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02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12BA7EE-64AF-47E6-6773-3843A1B717B6}"/>
              </a:ext>
            </a:extLst>
          </p:cNvPr>
          <p:cNvSpPr txBox="1"/>
          <p:nvPr/>
        </p:nvSpPr>
        <p:spPr>
          <a:xfrm>
            <a:off x="779928" y="161365"/>
            <a:ext cx="570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23/3 golvtankar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9E4AF-ACA7-E2A1-A0B6-A111FB12A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980" y="910871"/>
            <a:ext cx="5398557" cy="4960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F62426-0F74-4971-5E14-8480345FA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411279" flipH="1">
            <a:off x="4325735" y="4382912"/>
            <a:ext cx="409938" cy="2131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6516AA-EFD2-B173-DF0A-5141F42D5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411279" flipH="1">
            <a:off x="4178471" y="3794219"/>
            <a:ext cx="409938" cy="2131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0CC519-5944-8091-B26A-A5F65382E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411279" flipH="1">
            <a:off x="5891032" y="5028604"/>
            <a:ext cx="409938" cy="21311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65F2-2061-557E-5EEA-484166B995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42"/>
          <a:stretch/>
        </p:blipFill>
        <p:spPr>
          <a:xfrm rot="18411279" flipH="1">
            <a:off x="6666331" y="5206611"/>
            <a:ext cx="409938" cy="19085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A986EF-9960-B2FE-43DB-C3323EF4E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411279" flipH="1">
            <a:off x="7167041" y="4987504"/>
            <a:ext cx="409938" cy="21311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5111C3-F698-51EE-8970-E776CE26CC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96"/>
          <a:stretch/>
        </p:blipFill>
        <p:spPr>
          <a:xfrm rot="18411279" flipH="1">
            <a:off x="7247429" y="4803481"/>
            <a:ext cx="409938" cy="16090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9EA8EA-85FB-9FBE-55A9-4BC8BAB2A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411279" flipH="1">
            <a:off x="7756785" y="4427001"/>
            <a:ext cx="409938" cy="21311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A7C144-34F2-DD89-5F16-B4CAA1245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917767" flipH="1">
            <a:off x="7252066" y="3128700"/>
            <a:ext cx="409938" cy="21311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3EF5A4-C33D-24B6-1D68-6086238C4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917767" flipH="1">
            <a:off x="5416849" y="2102833"/>
            <a:ext cx="409938" cy="21311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99AB61-ADFB-B53D-3260-6E8E3D72DA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10"/>
          <a:stretch/>
        </p:blipFill>
        <p:spPr>
          <a:xfrm rot="17917767" flipH="1">
            <a:off x="7611248" y="3882117"/>
            <a:ext cx="409938" cy="191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50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12BA7EE-64AF-47E6-6773-3843A1B717B6}"/>
              </a:ext>
            </a:extLst>
          </p:cNvPr>
          <p:cNvSpPr txBox="1"/>
          <p:nvPr/>
        </p:nvSpPr>
        <p:spPr>
          <a:xfrm>
            <a:off x="779928" y="161365"/>
            <a:ext cx="570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23/3 utrustning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0F877F-1B37-C171-DB04-14475BADA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546" y="639353"/>
            <a:ext cx="5782693" cy="480373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8B04A0C-B455-D114-4A06-D986C0D4F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546" y="1887564"/>
            <a:ext cx="532007" cy="60426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741F52D-221D-74D3-A70D-615820868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360" y="2003234"/>
            <a:ext cx="137374" cy="33493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F69ADCFC-D737-00C4-7D27-11BD876C0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180671" y="1829138"/>
            <a:ext cx="161552" cy="41070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132832F-9528-CC35-ACBA-430B3553D6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7910" y="2335925"/>
            <a:ext cx="325048" cy="271353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2511D282-8D3E-1309-9B0F-F80F8ABDC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7360" y="2224422"/>
            <a:ext cx="598008" cy="41070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F08AA3C-9001-07DF-9596-4287A7287A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2017" y="2261009"/>
            <a:ext cx="423033" cy="25125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C89C417-F71D-73CF-5D72-5C3502CD2B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7206" y="2184391"/>
            <a:ext cx="444687" cy="30306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43E4773-EEB3-5F79-4614-525DC7E02AA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694"/>
          <a:stretch/>
        </p:blipFill>
        <p:spPr>
          <a:xfrm>
            <a:off x="5673777" y="4037786"/>
            <a:ext cx="678240" cy="48205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89D3134-B8A6-493C-7E3F-0D7A4EB6ADC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3761"/>
          <a:stretch/>
        </p:blipFill>
        <p:spPr>
          <a:xfrm rot="180056">
            <a:off x="2972179" y="2305565"/>
            <a:ext cx="286719" cy="1029879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912236AE-164A-7651-3766-D9917EF96DE0}"/>
              </a:ext>
            </a:extLst>
          </p:cNvPr>
          <p:cNvSpPr txBox="1"/>
          <p:nvPr/>
        </p:nvSpPr>
        <p:spPr>
          <a:xfrm>
            <a:off x="9839501" y="3606899"/>
            <a:ext cx="14445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sv-SE" sz="1100" u="none" strike="noStrike" dirty="0">
                <a:effectLst/>
              </a:rPr>
              <a:t>Bestick och redskap för matlagning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355AFD4-C8AB-035B-C97B-2AAEF3A499A3}"/>
              </a:ext>
            </a:extLst>
          </p:cNvPr>
          <p:cNvSpPr txBox="1"/>
          <p:nvPr/>
        </p:nvSpPr>
        <p:spPr>
          <a:xfrm>
            <a:off x="9859245" y="3998978"/>
            <a:ext cx="96550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Kryddor, ca 4 vita boxar</a:t>
            </a:r>
          </a:p>
          <a:p>
            <a:pPr algn="l" fontAlgn="b"/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536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12BA7EE-64AF-47E6-6773-3843A1B717B6}"/>
              </a:ext>
            </a:extLst>
          </p:cNvPr>
          <p:cNvSpPr txBox="1"/>
          <p:nvPr/>
        </p:nvSpPr>
        <p:spPr>
          <a:xfrm>
            <a:off x="779928" y="161365"/>
            <a:ext cx="5701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23/3 utrustning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9E4AF-ACA7-E2A1-A0B6-A111FB12A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980" y="910871"/>
            <a:ext cx="5398557" cy="4960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620216-F0FA-E370-220C-DAEB45F540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49" t="18409" r="13315"/>
          <a:stretch/>
        </p:blipFill>
        <p:spPr>
          <a:xfrm rot="16200000">
            <a:off x="7539074" y="2710403"/>
            <a:ext cx="667751" cy="3576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DB1722-ACFB-09E6-5023-D346066F9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4882" y="2555375"/>
            <a:ext cx="509219" cy="5231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F76E11-6E61-9AB6-FB5F-E15FEE869D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694"/>
          <a:stretch/>
        </p:blipFill>
        <p:spPr>
          <a:xfrm>
            <a:off x="4973562" y="3391141"/>
            <a:ext cx="678240" cy="4820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B004C2-E9D5-070D-20B0-BC516F6C9B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3761"/>
          <a:stretch/>
        </p:blipFill>
        <p:spPr>
          <a:xfrm rot="20988650">
            <a:off x="4201312" y="3816743"/>
            <a:ext cx="232380" cy="83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51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9CE1D99-4608-AA2D-1D58-B41467E14F6B}"/>
              </a:ext>
            </a:extLst>
          </p:cNvPr>
          <p:cNvSpPr txBox="1"/>
          <p:nvPr/>
        </p:nvSpPr>
        <p:spPr>
          <a:xfrm>
            <a:off x="6721852" y="3762688"/>
            <a:ext cx="16872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>
                <a:effectLst/>
              </a:rPr>
              <a:t>Matberedare,</a:t>
            </a:r>
          </a:p>
          <a:p>
            <a:pPr fontAlgn="b"/>
            <a:r>
              <a:rPr lang="sv-SE" sz="1100" u="none" strike="noStrike" dirty="0">
                <a:effectLst/>
              </a:rPr>
              <a:t>Små mixers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"/>
            <a:r>
              <a:rPr lang="sv-SE" sz="1100" u="none" strike="noStrike" dirty="0">
                <a:effectLst/>
              </a:rPr>
              <a:t>Smörgåsjärn, våffeljärn.</a:t>
            </a:r>
          </a:p>
          <a:p>
            <a:pPr fontAlgn="b"/>
            <a:r>
              <a:rPr lang="sv-SE" sz="1100" u="none" strike="noStrike" dirty="0">
                <a:effectLst/>
              </a:rPr>
              <a:t>Ingrid potatisskalare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BFB39C-8FE4-73A4-6B1F-7C2153513009}"/>
              </a:ext>
            </a:extLst>
          </p:cNvPr>
          <p:cNvSpPr txBox="1"/>
          <p:nvPr/>
        </p:nvSpPr>
        <p:spPr>
          <a:xfrm>
            <a:off x="10962811" y="2433029"/>
            <a:ext cx="10537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>
                <a:effectLst/>
              </a:rPr>
              <a:t>Metall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AC995E-20F8-43A1-0D9E-6ABDBF6ACB0C}"/>
              </a:ext>
            </a:extLst>
          </p:cNvPr>
          <p:cNvSpPr txBox="1"/>
          <p:nvPr/>
        </p:nvSpPr>
        <p:spPr>
          <a:xfrm>
            <a:off x="10887821" y="867965"/>
            <a:ext cx="10537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>
                <a:effectLst/>
              </a:rPr>
              <a:t>Kartong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A0AD7F-53AF-0C7F-9911-72FF9B369DBA}"/>
              </a:ext>
            </a:extLst>
          </p:cNvPr>
          <p:cNvSpPr txBox="1"/>
          <p:nvPr/>
        </p:nvSpPr>
        <p:spPr>
          <a:xfrm>
            <a:off x="6697118" y="4544633"/>
            <a:ext cx="13298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>
                <a:effectLst/>
              </a:rPr>
              <a:t>Glutenfritt 3*40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13A0F9-43DE-3D91-4095-813673EE5340}"/>
              </a:ext>
            </a:extLst>
          </p:cNvPr>
          <p:cNvSpPr txBox="1"/>
          <p:nvPr/>
        </p:nvSpPr>
        <p:spPr>
          <a:xfrm>
            <a:off x="9719147" y="123664"/>
            <a:ext cx="10537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>
                <a:effectLst/>
              </a:rPr>
              <a:t>Fina glas 8*80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7E4D798-6BE3-2F96-3E10-7623865744FC}"/>
              </a:ext>
            </a:extLst>
          </p:cNvPr>
          <p:cNvCxnSpPr/>
          <p:nvPr/>
        </p:nvCxnSpPr>
        <p:spPr>
          <a:xfrm flipH="1">
            <a:off x="8996072" y="702343"/>
            <a:ext cx="758283" cy="633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C78E0E5-8F82-A41F-A006-AB9B536758DE}"/>
              </a:ext>
            </a:extLst>
          </p:cNvPr>
          <p:cNvCxnSpPr>
            <a:cxnSpLocks/>
          </p:cNvCxnSpPr>
          <p:nvPr/>
        </p:nvCxnSpPr>
        <p:spPr>
          <a:xfrm>
            <a:off x="9942891" y="696066"/>
            <a:ext cx="738079" cy="7923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021AC20-9591-CCE1-A913-613FCF84A87C}"/>
              </a:ext>
            </a:extLst>
          </p:cNvPr>
          <p:cNvCxnSpPr>
            <a:cxnSpLocks/>
          </p:cNvCxnSpPr>
          <p:nvPr/>
        </p:nvCxnSpPr>
        <p:spPr>
          <a:xfrm flipH="1">
            <a:off x="9300872" y="696066"/>
            <a:ext cx="453483" cy="944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91EFD4F-040E-5F0E-A447-5FB2229EFB20}"/>
              </a:ext>
            </a:extLst>
          </p:cNvPr>
          <p:cNvCxnSpPr>
            <a:cxnSpLocks/>
          </p:cNvCxnSpPr>
          <p:nvPr/>
        </p:nvCxnSpPr>
        <p:spPr>
          <a:xfrm>
            <a:off x="9853336" y="696066"/>
            <a:ext cx="179110" cy="880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CE9F0FD-9B34-504C-29CD-4CB8FFD031A6}"/>
              </a:ext>
            </a:extLst>
          </p:cNvPr>
          <p:cNvCxnSpPr>
            <a:stCxn id="8" idx="3"/>
          </p:cNvCxnSpPr>
          <p:nvPr/>
        </p:nvCxnSpPr>
        <p:spPr>
          <a:xfrm flipV="1">
            <a:off x="8409103" y="3847402"/>
            <a:ext cx="1220620" cy="3000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3D1BF36E-F389-E279-DF00-B86265765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039131"/>
              </p:ext>
            </p:extLst>
          </p:nvPr>
        </p:nvGraphicFramePr>
        <p:xfrm>
          <a:off x="215730" y="231676"/>
          <a:ext cx="1891060" cy="1104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91060">
                  <a:extLst>
                    <a:ext uri="{9D8B030D-6E8A-4147-A177-3AD203B41FA5}">
                      <a16:colId xmlns:a16="http://schemas.microsoft.com/office/drawing/2014/main" val="1468950038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u="none" strike="noStrike" dirty="0">
                          <a:effectLst/>
                        </a:rPr>
                        <a:t>bakformar, kavel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3110184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u="none" strike="noStrike" dirty="0">
                          <a:effectLst/>
                        </a:rPr>
                        <a:t>godis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2029926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använda påsar till tex matlåda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8595505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repair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9449401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Brickor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6578657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91173994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8A8E2162-B968-E5E9-9A46-EEDE2FD54A30}"/>
              </a:ext>
            </a:extLst>
          </p:cNvPr>
          <p:cNvSpPr txBox="1"/>
          <p:nvPr/>
        </p:nvSpPr>
        <p:spPr>
          <a:xfrm>
            <a:off x="10893397" y="1673049"/>
            <a:ext cx="10537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>
                <a:effectLst/>
              </a:rPr>
              <a:t>Pant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E5481B-BF88-3DDE-FB03-E8C564C26EF0}"/>
              </a:ext>
            </a:extLst>
          </p:cNvPr>
          <p:cNvSpPr txBox="1"/>
          <p:nvPr/>
        </p:nvSpPr>
        <p:spPr>
          <a:xfrm>
            <a:off x="10933898" y="2053039"/>
            <a:ext cx="10537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>
                <a:effectLst/>
              </a:rPr>
              <a:t>Glas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5BCB58-B9E2-8E2C-DEF9-C87A1CFAA7B3}"/>
              </a:ext>
            </a:extLst>
          </p:cNvPr>
          <p:cNvSpPr txBox="1"/>
          <p:nvPr/>
        </p:nvSpPr>
        <p:spPr>
          <a:xfrm>
            <a:off x="10783237" y="1270507"/>
            <a:ext cx="10537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>
                <a:effectLst/>
              </a:rPr>
              <a:t>Papper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3EA322-D2E3-1772-FF85-0AAE4E501FC6}"/>
              </a:ext>
            </a:extLst>
          </p:cNvPr>
          <p:cNvSpPr txBox="1"/>
          <p:nvPr/>
        </p:nvSpPr>
        <p:spPr>
          <a:xfrm>
            <a:off x="9820996" y="394821"/>
            <a:ext cx="13298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sv-SE" sz="1100" u="none" strike="noStrike" dirty="0">
                <a:effectLst/>
              </a:rPr>
              <a:t>Sprit 1*60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EE66498-D2BE-6353-A46D-35E96AFD1214}"/>
              </a:ext>
            </a:extLst>
          </p:cNvPr>
          <p:cNvCxnSpPr>
            <a:stCxn id="11" idx="3"/>
          </p:cNvCxnSpPr>
          <p:nvPr/>
        </p:nvCxnSpPr>
        <p:spPr>
          <a:xfrm flipV="1">
            <a:off x="8026975" y="4544633"/>
            <a:ext cx="1427473" cy="130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20ACAFC-4992-0B12-CD5B-240FA5FEAC14}"/>
              </a:ext>
            </a:extLst>
          </p:cNvPr>
          <p:cNvSpPr txBox="1"/>
          <p:nvPr/>
        </p:nvSpPr>
        <p:spPr>
          <a:xfrm>
            <a:off x="10887821" y="52694"/>
            <a:ext cx="105376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>
                <a:effectLst/>
              </a:rPr>
              <a:t>Servetter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"/>
            <a:r>
              <a:rPr lang="sv-SE" sz="1100" u="none" strike="noStrike" dirty="0">
                <a:effectLst/>
              </a:rPr>
              <a:t>Handdukar</a:t>
            </a:r>
          </a:p>
          <a:p>
            <a:pPr fontAlgn="b"/>
            <a:r>
              <a:rPr lang="sv-SE" sz="1100" u="none" strike="noStrike" dirty="0">
                <a:effectLst/>
              </a:rPr>
              <a:t>Diskhanddukar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50CDBC-A6E1-E47A-A572-30917E6944C9}"/>
              </a:ext>
            </a:extLst>
          </p:cNvPr>
          <p:cNvSpPr txBox="1"/>
          <p:nvPr/>
        </p:nvSpPr>
        <p:spPr>
          <a:xfrm>
            <a:off x="6654648" y="3297273"/>
            <a:ext cx="10537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>
                <a:effectLst/>
              </a:rPr>
              <a:t>Cornflakes mm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"/>
            <a:r>
              <a:rPr lang="sv-SE" sz="1100" u="none" strike="noStrike" dirty="0">
                <a:effectLst/>
              </a:rPr>
              <a:t>Knäckebröd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234862-8E02-C1BD-7CC8-50B99DE5FED5}"/>
              </a:ext>
            </a:extLst>
          </p:cNvPr>
          <p:cNvSpPr txBox="1"/>
          <p:nvPr/>
        </p:nvSpPr>
        <p:spPr>
          <a:xfrm>
            <a:off x="7997294" y="42108"/>
            <a:ext cx="366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43C641-987F-9810-E46D-E9EB564BEF02}"/>
              </a:ext>
            </a:extLst>
          </p:cNvPr>
          <p:cNvSpPr txBox="1"/>
          <p:nvPr/>
        </p:nvSpPr>
        <p:spPr>
          <a:xfrm>
            <a:off x="8996072" y="77787"/>
            <a:ext cx="366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34D550-19EC-00F6-444D-6DB36F802A56}"/>
              </a:ext>
            </a:extLst>
          </p:cNvPr>
          <p:cNvSpPr txBox="1"/>
          <p:nvPr/>
        </p:nvSpPr>
        <p:spPr>
          <a:xfrm>
            <a:off x="3951725" y="1854843"/>
            <a:ext cx="12796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sv-SE" sz="1100" u="none" strike="noStrike" dirty="0">
                <a:effectLst/>
              </a:rPr>
              <a:t>Bestick och redskap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B33509-44CE-28BE-B028-3CB4BF6547CC}"/>
              </a:ext>
            </a:extLst>
          </p:cNvPr>
          <p:cNvSpPr txBox="1"/>
          <p:nvPr/>
        </p:nvSpPr>
        <p:spPr>
          <a:xfrm>
            <a:off x="309316" y="2126112"/>
            <a:ext cx="12796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>
                <a:effectLst/>
              </a:rPr>
              <a:t>Gladpack, 3 </a:t>
            </a:r>
            <a:r>
              <a:rPr lang="sv-SE" sz="1100" u="none" strike="noStrike" dirty="0" err="1">
                <a:effectLst/>
              </a:rPr>
              <a:t>st</a:t>
            </a:r>
            <a:endParaRPr lang="sv-SE" sz="11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5D23644-32C8-08DE-64D8-81D165C200BC}"/>
              </a:ext>
            </a:extLst>
          </p:cNvPr>
          <p:cNvCxnSpPr/>
          <p:nvPr/>
        </p:nvCxnSpPr>
        <p:spPr>
          <a:xfrm flipH="1">
            <a:off x="8797665" y="3583256"/>
            <a:ext cx="669073" cy="1455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3D5993C-CC92-56AA-3BC4-D65A0C1829BC}"/>
              </a:ext>
            </a:extLst>
          </p:cNvPr>
          <p:cNvCxnSpPr/>
          <p:nvPr/>
        </p:nvCxnSpPr>
        <p:spPr>
          <a:xfrm flipH="1">
            <a:off x="9695338" y="3722646"/>
            <a:ext cx="1053790" cy="1566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EC94F56-651B-C66D-D843-104E8A5CFF6D}"/>
              </a:ext>
            </a:extLst>
          </p:cNvPr>
          <p:cNvSpPr txBox="1"/>
          <p:nvPr/>
        </p:nvSpPr>
        <p:spPr>
          <a:xfrm>
            <a:off x="668921" y="5800567"/>
            <a:ext cx="12796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 err="1">
                <a:effectLst/>
              </a:rPr>
              <a:t>Torrvaror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B3D3195-19DF-0413-4697-51CD692EC053}"/>
              </a:ext>
            </a:extLst>
          </p:cNvPr>
          <p:cNvSpPr txBox="1"/>
          <p:nvPr/>
        </p:nvSpPr>
        <p:spPr>
          <a:xfrm>
            <a:off x="521459" y="4639790"/>
            <a:ext cx="12796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>
                <a:effectLst/>
              </a:rPr>
              <a:t>Elvisp, stavmixer, mm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7333D26-C9D0-3872-5F25-73EB2605239C}"/>
              </a:ext>
            </a:extLst>
          </p:cNvPr>
          <p:cNvSpPr txBox="1"/>
          <p:nvPr/>
        </p:nvSpPr>
        <p:spPr>
          <a:xfrm>
            <a:off x="491428" y="5156446"/>
            <a:ext cx="144652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sv-SE" sz="1100" u="none" strike="noStrike" dirty="0">
                <a:effectLst/>
              </a:rPr>
              <a:t>Stora mått (liter mm)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00AAE5-A9E6-CFCB-E521-E76B670CCE54}"/>
              </a:ext>
            </a:extLst>
          </p:cNvPr>
          <p:cNvSpPr txBox="1"/>
          <p:nvPr/>
        </p:nvSpPr>
        <p:spPr>
          <a:xfrm>
            <a:off x="422930" y="4159885"/>
            <a:ext cx="11032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sv-SE" sz="1100" u="none" strike="noStrike" dirty="0">
                <a:effectLst/>
              </a:rPr>
              <a:t>Galler för bröd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485F486-C750-F056-2062-97FEDDB22DDE}"/>
              </a:ext>
            </a:extLst>
          </p:cNvPr>
          <p:cNvSpPr txBox="1"/>
          <p:nvPr/>
        </p:nvSpPr>
        <p:spPr>
          <a:xfrm>
            <a:off x="2393390" y="4133381"/>
            <a:ext cx="15945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>
                <a:effectLst/>
              </a:rPr>
              <a:t>Bunkar, </a:t>
            </a:r>
            <a:r>
              <a:rPr lang="sv-SE" sz="1100" u="none" strike="noStrike" dirty="0" err="1">
                <a:effectLst/>
              </a:rPr>
              <a:t>jäsformar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926B338-92FB-32C7-1594-544C58999609}"/>
              </a:ext>
            </a:extLst>
          </p:cNvPr>
          <p:cNvCxnSpPr>
            <a:cxnSpLocks/>
          </p:cNvCxnSpPr>
          <p:nvPr/>
        </p:nvCxnSpPr>
        <p:spPr>
          <a:xfrm flipH="1" flipV="1">
            <a:off x="9695338" y="4106526"/>
            <a:ext cx="452082" cy="23466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FE1C9FA-AC35-D061-7C77-313BED6E69B8}"/>
              </a:ext>
            </a:extLst>
          </p:cNvPr>
          <p:cNvCxnSpPr>
            <a:cxnSpLocks/>
          </p:cNvCxnSpPr>
          <p:nvPr/>
        </p:nvCxnSpPr>
        <p:spPr>
          <a:xfrm flipV="1">
            <a:off x="8357839" y="3985032"/>
            <a:ext cx="585439" cy="13501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F9A71753-9221-9A42-5DE9-6B28066ABB44}"/>
              </a:ext>
            </a:extLst>
          </p:cNvPr>
          <p:cNvSpPr txBox="1"/>
          <p:nvPr/>
        </p:nvSpPr>
        <p:spPr>
          <a:xfrm>
            <a:off x="2354058" y="3877739"/>
            <a:ext cx="10537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>
                <a:effectLst/>
              </a:rPr>
              <a:t>Matlådor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3125C89-1201-D961-F36B-4EBEC69B378B}"/>
              </a:ext>
            </a:extLst>
          </p:cNvPr>
          <p:cNvSpPr txBox="1"/>
          <p:nvPr/>
        </p:nvSpPr>
        <p:spPr>
          <a:xfrm>
            <a:off x="648443" y="2336933"/>
            <a:ext cx="12796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Grytunderlägg, </a:t>
            </a:r>
          </a:p>
          <a:p>
            <a:pPr fontAlgn="b"/>
            <a:r>
              <a:rPr lang="sv-SE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1-3 liters påsar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A360BAB-5DF8-96F8-3CEA-59713DBE9528}"/>
              </a:ext>
            </a:extLst>
          </p:cNvPr>
          <p:cNvCxnSpPr/>
          <p:nvPr/>
        </p:nvCxnSpPr>
        <p:spPr>
          <a:xfrm flipH="1">
            <a:off x="8714030" y="3498164"/>
            <a:ext cx="223025" cy="1458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69A9F61-52F9-7359-11EE-87A7FECCEA8C}"/>
              </a:ext>
            </a:extLst>
          </p:cNvPr>
          <p:cNvCxnSpPr>
            <a:cxnSpLocks/>
          </p:cNvCxnSpPr>
          <p:nvPr/>
        </p:nvCxnSpPr>
        <p:spPr>
          <a:xfrm flipV="1">
            <a:off x="9339493" y="4414452"/>
            <a:ext cx="298759" cy="1948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BB67594C-2762-0FCB-A744-5555628C2435}"/>
              </a:ext>
            </a:extLst>
          </p:cNvPr>
          <p:cNvSpPr txBox="1"/>
          <p:nvPr/>
        </p:nvSpPr>
        <p:spPr>
          <a:xfrm>
            <a:off x="2442770" y="4532129"/>
            <a:ext cx="10537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>
                <a:effectLst/>
              </a:rPr>
              <a:t>Brödpåsar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0052A80-6EE5-710D-A672-29FD968BA837}"/>
              </a:ext>
            </a:extLst>
          </p:cNvPr>
          <p:cNvCxnSpPr/>
          <p:nvPr/>
        </p:nvCxnSpPr>
        <p:spPr>
          <a:xfrm flipH="1" flipV="1">
            <a:off x="8996826" y="3785839"/>
            <a:ext cx="1072725" cy="1632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281C116D-C1A7-7398-4059-1E75272FAA3D}"/>
              </a:ext>
            </a:extLst>
          </p:cNvPr>
          <p:cNvSpPr txBox="1"/>
          <p:nvPr/>
        </p:nvSpPr>
        <p:spPr>
          <a:xfrm>
            <a:off x="7344072" y="2401902"/>
            <a:ext cx="328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38AC91E-E720-B703-0884-2CC6B765E07A}"/>
              </a:ext>
            </a:extLst>
          </p:cNvPr>
          <p:cNvSpPr txBox="1"/>
          <p:nvPr/>
        </p:nvSpPr>
        <p:spPr>
          <a:xfrm>
            <a:off x="4365367" y="4029871"/>
            <a:ext cx="12796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sv-SE" sz="1100" u="none" strike="noStrike" dirty="0">
                <a:effectLst/>
              </a:rPr>
              <a:t>Kaffe och te, tesil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5875ABA-CE0B-85DE-97A6-9CFE4CE5F004}"/>
              </a:ext>
            </a:extLst>
          </p:cNvPr>
          <p:cNvCxnSpPr>
            <a:cxnSpLocks/>
          </p:cNvCxnSpPr>
          <p:nvPr/>
        </p:nvCxnSpPr>
        <p:spPr>
          <a:xfrm>
            <a:off x="8675001" y="6257814"/>
            <a:ext cx="2330605" cy="130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C11A44AE-702A-3620-7422-1281D83C91BE}"/>
              </a:ext>
            </a:extLst>
          </p:cNvPr>
          <p:cNvSpPr txBox="1"/>
          <p:nvPr/>
        </p:nvSpPr>
        <p:spPr>
          <a:xfrm>
            <a:off x="4448278" y="4558820"/>
            <a:ext cx="12796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sv-SE" sz="1100" u="none" strike="noStrike" dirty="0">
                <a:effectLst/>
              </a:rPr>
              <a:t>maskdisk medel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7185C56-8743-A00E-EBEC-0A8868D70715}"/>
              </a:ext>
            </a:extLst>
          </p:cNvPr>
          <p:cNvSpPr txBox="1"/>
          <p:nvPr/>
        </p:nvSpPr>
        <p:spPr>
          <a:xfrm>
            <a:off x="4239426" y="2900123"/>
            <a:ext cx="15435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sv-SE" sz="1100" u="none" strike="noStrike" dirty="0">
                <a:effectLst/>
              </a:rPr>
              <a:t>Vardagsporslin 6*80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5C80DBAD-5BB4-5EDE-30BA-673C33C15E43}"/>
              </a:ext>
            </a:extLst>
          </p:cNvPr>
          <p:cNvCxnSpPr>
            <a:cxnSpLocks/>
          </p:cNvCxnSpPr>
          <p:nvPr/>
        </p:nvCxnSpPr>
        <p:spPr>
          <a:xfrm>
            <a:off x="8736333" y="3354937"/>
            <a:ext cx="1540493" cy="1022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59468CB-5846-C727-B708-7E1641FFC1C1}"/>
              </a:ext>
            </a:extLst>
          </p:cNvPr>
          <p:cNvCxnSpPr>
            <a:cxnSpLocks/>
          </p:cNvCxnSpPr>
          <p:nvPr/>
        </p:nvCxnSpPr>
        <p:spPr>
          <a:xfrm>
            <a:off x="8723437" y="3175767"/>
            <a:ext cx="3146389" cy="792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4D29FF7B-CDCB-AA49-1409-B9834E350639}"/>
              </a:ext>
            </a:extLst>
          </p:cNvPr>
          <p:cNvSpPr txBox="1"/>
          <p:nvPr/>
        </p:nvSpPr>
        <p:spPr>
          <a:xfrm>
            <a:off x="190843" y="1787516"/>
            <a:ext cx="18133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sv-SE" sz="1100" u="none" strike="noStrike" dirty="0">
                <a:effectLst/>
              </a:rPr>
              <a:t>Knivar och skärbrädor 1*60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5CFD372-8857-1007-03AD-9B6718EC8B4E}"/>
              </a:ext>
            </a:extLst>
          </p:cNvPr>
          <p:cNvCxnSpPr/>
          <p:nvPr/>
        </p:nvCxnSpPr>
        <p:spPr>
          <a:xfrm flipV="1">
            <a:off x="8970509" y="5261418"/>
            <a:ext cx="3205975" cy="211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A0FA0211-B595-65F8-6A70-D7D69EA301C7}"/>
              </a:ext>
            </a:extLst>
          </p:cNvPr>
          <p:cNvSpPr txBox="1"/>
          <p:nvPr/>
        </p:nvSpPr>
        <p:spPr>
          <a:xfrm>
            <a:off x="4462379" y="4340337"/>
            <a:ext cx="12796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sv-SE" sz="1100" u="none" strike="noStrike" dirty="0">
                <a:effectLst/>
              </a:rPr>
              <a:t>Durkslag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BA02B6B5-F68B-5584-939C-46DA7873558F}"/>
              </a:ext>
            </a:extLst>
          </p:cNvPr>
          <p:cNvCxnSpPr>
            <a:cxnSpLocks/>
          </p:cNvCxnSpPr>
          <p:nvPr/>
        </p:nvCxnSpPr>
        <p:spPr>
          <a:xfrm flipV="1">
            <a:off x="8410625" y="5519687"/>
            <a:ext cx="3765859" cy="3459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2C78B4A9-5E55-BCAD-494F-727AE59E42D4}"/>
              </a:ext>
            </a:extLst>
          </p:cNvPr>
          <p:cNvCxnSpPr/>
          <p:nvPr/>
        </p:nvCxnSpPr>
        <p:spPr>
          <a:xfrm>
            <a:off x="10570288" y="2049126"/>
            <a:ext cx="234919" cy="2113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007860F7-BE63-126A-6BC6-55218384992D}"/>
              </a:ext>
            </a:extLst>
          </p:cNvPr>
          <p:cNvCxnSpPr/>
          <p:nvPr/>
        </p:nvCxnSpPr>
        <p:spPr>
          <a:xfrm flipH="1">
            <a:off x="6800504" y="853068"/>
            <a:ext cx="1049955" cy="1953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F0B15BC3-43A9-CFBF-1F6B-713AB0FB0A04}"/>
              </a:ext>
            </a:extLst>
          </p:cNvPr>
          <p:cNvCxnSpPr/>
          <p:nvPr/>
        </p:nvCxnSpPr>
        <p:spPr>
          <a:xfrm>
            <a:off x="10146158" y="2099748"/>
            <a:ext cx="1287889" cy="2203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E881401E-DC4B-27CD-747C-AF34479E779F}"/>
              </a:ext>
            </a:extLst>
          </p:cNvPr>
          <p:cNvSpPr txBox="1"/>
          <p:nvPr/>
        </p:nvSpPr>
        <p:spPr>
          <a:xfrm>
            <a:off x="4825433" y="194231"/>
            <a:ext cx="15090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Grytor, formar, uppläggningsskålar, 1*60</a:t>
            </a:r>
          </a:p>
          <a:p>
            <a:pPr algn="l" fontAlgn="b"/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8B0086ED-209E-0AF1-1C33-C1804E82CC14}"/>
              </a:ext>
            </a:extLst>
          </p:cNvPr>
          <p:cNvCxnSpPr/>
          <p:nvPr/>
        </p:nvCxnSpPr>
        <p:spPr>
          <a:xfrm flipH="1">
            <a:off x="10790102" y="2762804"/>
            <a:ext cx="511012" cy="16112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A86197EF-9581-5CD3-95B4-213B1118E974}"/>
              </a:ext>
            </a:extLst>
          </p:cNvPr>
          <p:cNvSpPr txBox="1"/>
          <p:nvPr/>
        </p:nvSpPr>
        <p:spPr>
          <a:xfrm>
            <a:off x="6158716" y="399662"/>
            <a:ext cx="15090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Grytor, formar, uppläggningsskålar, 3*60</a:t>
            </a:r>
          </a:p>
          <a:p>
            <a:pPr algn="l" fontAlgn="b"/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B67C3DDE-5611-F9CC-C04B-FC6B72BBEC6D}"/>
              </a:ext>
            </a:extLst>
          </p:cNvPr>
          <p:cNvCxnSpPr/>
          <p:nvPr/>
        </p:nvCxnSpPr>
        <p:spPr>
          <a:xfrm>
            <a:off x="11167299" y="3079672"/>
            <a:ext cx="1224894" cy="2683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8E6ABF6F-142D-CFE8-3AF9-EDFE6E0F6B09}"/>
              </a:ext>
            </a:extLst>
          </p:cNvPr>
          <p:cNvSpPr txBox="1"/>
          <p:nvPr/>
        </p:nvSpPr>
        <p:spPr>
          <a:xfrm>
            <a:off x="4365367" y="3550128"/>
            <a:ext cx="17319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>
                <a:effectLst/>
              </a:rPr>
              <a:t>5dl mått för vatten vid matlagning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25440263-D4DB-7F62-22DA-09B0A7B96821}"/>
              </a:ext>
            </a:extLst>
          </p:cNvPr>
          <p:cNvCxnSpPr/>
          <p:nvPr/>
        </p:nvCxnSpPr>
        <p:spPr>
          <a:xfrm>
            <a:off x="9168309" y="4887949"/>
            <a:ext cx="3171149" cy="514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69BA1B63-F0D3-CC03-8974-6F7AD964D80D}"/>
              </a:ext>
            </a:extLst>
          </p:cNvPr>
          <p:cNvSpPr txBox="1"/>
          <p:nvPr/>
        </p:nvSpPr>
        <p:spPr>
          <a:xfrm>
            <a:off x="4439649" y="4909693"/>
            <a:ext cx="12796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sv-SE" sz="1100" u="none" strike="noStrike" dirty="0">
                <a:effectLst/>
              </a:rPr>
              <a:t>Sopor, Kompost, Plast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15D5A1D8-E831-4BEB-F578-440B8B794287}"/>
              </a:ext>
            </a:extLst>
          </p:cNvPr>
          <p:cNvCxnSpPr>
            <a:cxnSpLocks/>
          </p:cNvCxnSpPr>
          <p:nvPr/>
        </p:nvCxnSpPr>
        <p:spPr>
          <a:xfrm flipV="1">
            <a:off x="10916404" y="3992895"/>
            <a:ext cx="1131180" cy="2388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260A8A8C-5562-0B69-C94B-9B67FCF2A7D2}"/>
              </a:ext>
            </a:extLst>
          </p:cNvPr>
          <p:cNvSpPr txBox="1"/>
          <p:nvPr/>
        </p:nvSpPr>
        <p:spPr>
          <a:xfrm>
            <a:off x="663082" y="5456881"/>
            <a:ext cx="7795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sv-SE" sz="1100" u="none" strike="noStrike" dirty="0">
                <a:effectLst/>
              </a:rPr>
              <a:t>Bestick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5A5C0CF-9A34-A799-9924-E7BCA270187B}"/>
              </a:ext>
            </a:extLst>
          </p:cNvPr>
          <p:cNvSpPr txBox="1"/>
          <p:nvPr/>
        </p:nvSpPr>
        <p:spPr>
          <a:xfrm>
            <a:off x="11986291" y="5623595"/>
            <a:ext cx="328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998A467-1FE9-FE9D-E354-AE797B54CE42}"/>
              </a:ext>
            </a:extLst>
          </p:cNvPr>
          <p:cNvSpPr txBox="1"/>
          <p:nvPr/>
        </p:nvSpPr>
        <p:spPr>
          <a:xfrm>
            <a:off x="12005560" y="5829011"/>
            <a:ext cx="328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0A19C96-9255-0C93-1BBA-FCBB777332FA}"/>
              </a:ext>
            </a:extLst>
          </p:cNvPr>
          <p:cNvSpPr txBox="1"/>
          <p:nvPr/>
        </p:nvSpPr>
        <p:spPr>
          <a:xfrm>
            <a:off x="10908787" y="2581953"/>
            <a:ext cx="328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CBCF83E-1D28-9FFD-035E-F04F626725F5}"/>
              </a:ext>
            </a:extLst>
          </p:cNvPr>
          <p:cNvSpPr txBox="1"/>
          <p:nvPr/>
        </p:nvSpPr>
        <p:spPr>
          <a:xfrm>
            <a:off x="5489769" y="1387841"/>
            <a:ext cx="15090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Grytor, formar, uppläggningsskålar, 1*60</a:t>
            </a:r>
          </a:p>
          <a:p>
            <a:pPr algn="l" fontAlgn="b"/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43539405-0975-B451-2048-81D991D4F631}"/>
              </a:ext>
            </a:extLst>
          </p:cNvPr>
          <p:cNvCxnSpPr>
            <a:cxnSpLocks/>
          </p:cNvCxnSpPr>
          <p:nvPr/>
        </p:nvCxnSpPr>
        <p:spPr>
          <a:xfrm flipH="1" flipV="1">
            <a:off x="10097391" y="2619484"/>
            <a:ext cx="2199131" cy="353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29832EEC-6D24-AB54-BCCC-65975C95194B}"/>
              </a:ext>
            </a:extLst>
          </p:cNvPr>
          <p:cNvCxnSpPr/>
          <p:nvPr/>
        </p:nvCxnSpPr>
        <p:spPr>
          <a:xfrm flipH="1">
            <a:off x="11482814" y="3991466"/>
            <a:ext cx="1179483" cy="528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9D3C468A-8DCD-853D-A344-8967EEAB9E7E}"/>
              </a:ext>
            </a:extLst>
          </p:cNvPr>
          <p:cNvCxnSpPr/>
          <p:nvPr/>
        </p:nvCxnSpPr>
        <p:spPr>
          <a:xfrm>
            <a:off x="9521434" y="4730614"/>
            <a:ext cx="17172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94A65DBC-7B3D-C115-CE3F-FC8E81DA9D49}"/>
              </a:ext>
            </a:extLst>
          </p:cNvPr>
          <p:cNvCxnSpPr>
            <a:cxnSpLocks/>
          </p:cNvCxnSpPr>
          <p:nvPr/>
        </p:nvCxnSpPr>
        <p:spPr>
          <a:xfrm>
            <a:off x="7083339" y="2263506"/>
            <a:ext cx="1438110" cy="552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01CEEDC3-57AD-5FFA-7051-A3CC5FF969C2}"/>
              </a:ext>
            </a:extLst>
          </p:cNvPr>
          <p:cNvCxnSpPr>
            <a:cxnSpLocks/>
          </p:cNvCxnSpPr>
          <p:nvPr/>
        </p:nvCxnSpPr>
        <p:spPr>
          <a:xfrm>
            <a:off x="8468967" y="4076974"/>
            <a:ext cx="2802803" cy="38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817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7F702-FE84-06D0-9189-B5C8817D4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24DDE2-D375-3796-F84B-EE914CA12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14" y="2298555"/>
            <a:ext cx="5793972" cy="4083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1A7481-7942-1BE2-E910-7BCEDA18B9BA}"/>
              </a:ext>
            </a:extLst>
          </p:cNvPr>
          <p:cNvSpPr txBox="1"/>
          <p:nvPr/>
        </p:nvSpPr>
        <p:spPr>
          <a:xfrm>
            <a:off x="1035795" y="1072845"/>
            <a:ext cx="60949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 err="1">
                <a:solidFill>
                  <a:srgbClr val="000000"/>
                </a:solidFill>
                <a:latin typeface="greycliff"/>
              </a:rPr>
              <a:t>Picky</a:t>
            </a:r>
            <a:r>
              <a:rPr lang="sv-SE" dirty="0">
                <a:solidFill>
                  <a:srgbClr val="000000"/>
                </a:solidFill>
                <a:latin typeface="greycliff"/>
              </a:rPr>
              <a:t> </a:t>
            </a:r>
            <a:r>
              <a:rPr lang="sv-SE" dirty="0" err="1">
                <a:solidFill>
                  <a:srgbClr val="000000"/>
                </a:solidFill>
                <a:latin typeface="greycliff"/>
              </a:rPr>
              <a:t>Living</a:t>
            </a:r>
            <a:r>
              <a:rPr lang="sv-SE" dirty="0">
                <a:solidFill>
                  <a:srgbClr val="000000"/>
                </a:solidFill>
                <a:latin typeface="greycliff"/>
              </a:rPr>
              <a:t>:</a:t>
            </a:r>
          </a:p>
          <a:p>
            <a:r>
              <a:rPr lang="sv-SE" b="0" i="0" dirty="0">
                <a:solidFill>
                  <a:srgbClr val="000000"/>
                </a:solidFill>
                <a:effectLst/>
                <a:latin typeface="greycliff"/>
              </a:rPr>
              <a:t>Lucka - </a:t>
            </a:r>
            <a:r>
              <a:rPr lang="sv-SE" b="0" i="0" dirty="0" err="1">
                <a:solidFill>
                  <a:srgbClr val="000000"/>
                </a:solidFill>
                <a:effectLst/>
                <a:latin typeface="greycliff"/>
              </a:rPr>
              <a:t>Oak</a:t>
            </a:r>
            <a:r>
              <a:rPr lang="sv-SE" b="0" i="0" dirty="0">
                <a:solidFill>
                  <a:srgbClr val="000000"/>
                </a:solidFill>
                <a:effectLst/>
                <a:latin typeface="greycliff"/>
              </a:rPr>
              <a:t> </a:t>
            </a:r>
            <a:r>
              <a:rPr lang="sv-SE" b="0" i="0" dirty="0" err="1">
                <a:solidFill>
                  <a:srgbClr val="000000"/>
                </a:solidFill>
                <a:effectLst/>
                <a:latin typeface="greycliff"/>
              </a:rPr>
              <a:t>Natural</a:t>
            </a:r>
            <a:r>
              <a:rPr lang="sv-SE" b="0" i="0" dirty="0">
                <a:solidFill>
                  <a:srgbClr val="000000"/>
                </a:solidFill>
                <a:effectLst/>
                <a:latin typeface="greycliff"/>
              </a:rPr>
              <a:t> med grepplist</a:t>
            </a:r>
            <a:br>
              <a:rPr lang="sv-SE" dirty="0"/>
            </a:br>
            <a:r>
              <a:rPr lang="sv-SE" b="0" i="0" dirty="0">
                <a:solidFill>
                  <a:srgbClr val="000000"/>
                </a:solidFill>
                <a:effectLst/>
                <a:latin typeface="greycliff"/>
              </a:rPr>
              <a:t>Väggskåp - </a:t>
            </a:r>
            <a:r>
              <a:rPr lang="sv-SE" b="0" i="0" dirty="0" err="1">
                <a:solidFill>
                  <a:srgbClr val="000000"/>
                </a:solidFill>
                <a:effectLst/>
                <a:latin typeface="greycliff"/>
              </a:rPr>
              <a:t>Plain</a:t>
            </a:r>
            <a:r>
              <a:rPr lang="sv-SE" b="0" i="0" dirty="0">
                <a:solidFill>
                  <a:srgbClr val="000000"/>
                </a:solidFill>
                <a:effectLst/>
                <a:latin typeface="greycliff"/>
              </a:rPr>
              <a:t> i färg </a:t>
            </a:r>
            <a:r>
              <a:rPr lang="sv-SE" b="0" i="0" dirty="0" err="1">
                <a:solidFill>
                  <a:srgbClr val="000000"/>
                </a:solidFill>
                <a:effectLst/>
                <a:latin typeface="greycliff"/>
              </a:rPr>
              <a:t>Jotun</a:t>
            </a:r>
            <a:r>
              <a:rPr lang="sv-SE" b="0" i="0" dirty="0">
                <a:solidFill>
                  <a:srgbClr val="000000"/>
                </a:solidFill>
                <a:effectLst/>
                <a:latin typeface="greycliff"/>
              </a:rPr>
              <a:t> 1875 Sans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65131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63AA46-6F69-99DA-8724-878677FBE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403" y="0"/>
            <a:ext cx="8521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4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783E1D-39D8-3138-E67C-770D37C5B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682" y="-860729"/>
            <a:ext cx="970661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F1A60C-7275-B414-FEBE-8367E8A62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86" y="2568271"/>
            <a:ext cx="6294361" cy="42897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43FBB2-8265-942B-E0F9-6CCF57F5B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86" y="-180891"/>
            <a:ext cx="2206697" cy="285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334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CFA2E1-82D3-5119-1169-72B468480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993" y="-344058"/>
            <a:ext cx="4173455" cy="36247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602C8C-ABD8-EA08-39A1-1786DACED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79" y="3830595"/>
            <a:ext cx="4038600" cy="3448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AC9AA4-D1BA-462F-ECD0-CF3670C29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996" y="139914"/>
            <a:ext cx="4181475" cy="3019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D4C3BE-7FFB-A42D-A6CE-5B248E882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062" y="1819275"/>
            <a:ext cx="4333875" cy="32194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CC6A93-6D58-D288-E945-1A95F1F3EB2E}"/>
              </a:ext>
            </a:extLst>
          </p:cNvPr>
          <p:cNvSpPr txBox="1"/>
          <p:nvPr/>
        </p:nvSpPr>
        <p:spPr>
          <a:xfrm>
            <a:off x="4973595" y="288195"/>
            <a:ext cx="2391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Man kan ha olika färger: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EB5143-EDA3-8ED6-7BAA-E377858EA8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4627" y="3399156"/>
            <a:ext cx="5130886" cy="327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76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F3BE03-E05B-C444-F184-3E0BAD49A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53" y="0"/>
            <a:ext cx="9024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14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21AD19D-7572-F036-931A-B23AAB9D3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7044" y="0"/>
            <a:ext cx="2993501" cy="41395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64C9F1-D169-7707-8ECD-2647A1D0E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52" y="147002"/>
            <a:ext cx="1984462" cy="4338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63F228-2018-E0CE-4B90-9102D3BEE281}"/>
              </a:ext>
            </a:extLst>
          </p:cNvPr>
          <p:cNvSpPr txBox="1"/>
          <p:nvPr/>
        </p:nvSpPr>
        <p:spPr>
          <a:xfrm>
            <a:off x="5201505" y="48147"/>
            <a:ext cx="2391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Man kan ha olika färger, forts: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BD5D9D-F4EC-7B2E-2854-7F92A769E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7371" y="271848"/>
            <a:ext cx="2708877" cy="3429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83A9C2-01FC-037B-93AC-E6C239D6A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4437" y="172029"/>
            <a:ext cx="1832589" cy="32569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0AD99C-1ACC-5A3D-AC19-CC2B2AE14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467" y="3887160"/>
            <a:ext cx="3700334" cy="29708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6A767C-8AEA-B3DC-F033-902DBF739A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2438" y="3864106"/>
            <a:ext cx="6096000" cy="301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999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F2B3E3E-988E-E983-65AF-FA41CCE4847C}"/>
              </a:ext>
            </a:extLst>
          </p:cNvPr>
          <p:cNvSpPr txBox="1"/>
          <p:nvPr/>
        </p:nvSpPr>
        <p:spPr>
          <a:xfrm>
            <a:off x="295120" y="281221"/>
            <a:ext cx="1915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Detaljer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CB170B-FCBE-8141-27DF-284B92BE5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294" y="3586162"/>
            <a:ext cx="2533650" cy="3143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924117-309E-14A7-F2D7-DBEE48564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7026" y="3166677"/>
            <a:ext cx="2152650" cy="36385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65B85B-C17C-793D-2CCA-8B4748A59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638" y="3952448"/>
            <a:ext cx="2385727" cy="27769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49D2F0-D23B-B05B-E321-EA60074B8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400" y="52773"/>
            <a:ext cx="3505200" cy="33774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705652-FA50-9904-E9B8-9AAC8CBC44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0696" y="3641467"/>
            <a:ext cx="2152650" cy="32995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8FAA046-B701-3B27-D0BD-350A8DBA60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9153" y="281221"/>
            <a:ext cx="2037707" cy="32269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8B0FA9C-BCAF-47A1-4B3D-AC6262074E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2935" y="52773"/>
            <a:ext cx="3132103" cy="327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74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D794B8-7743-2920-F313-985B21ECF12F}"/>
              </a:ext>
            </a:extLst>
          </p:cNvPr>
          <p:cNvSpPr txBox="1"/>
          <p:nvPr/>
        </p:nvSpPr>
        <p:spPr>
          <a:xfrm>
            <a:off x="1149179" y="123568"/>
            <a:ext cx="1454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Detaljer, forts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BD91EC-8980-90B8-D6C0-55374D4A7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86467"/>
            <a:ext cx="3200400" cy="2181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4BF97F-34D5-399C-4912-D31816301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623" y="701503"/>
            <a:ext cx="1943100" cy="2266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2D223E-F948-CE26-6863-8C77A94E2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501" y="4970068"/>
            <a:ext cx="1924050" cy="18050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7BBF4F-54EB-C06D-7626-4B2AD07AB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2623" y="3125978"/>
            <a:ext cx="2677427" cy="135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25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4A2325-4220-0102-6929-192CC36E9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58" y="235260"/>
            <a:ext cx="2546313" cy="30485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F347AC-43C0-3CA7-5D73-018EC39CBF39}"/>
              </a:ext>
            </a:extLst>
          </p:cNvPr>
          <p:cNvSpPr txBox="1"/>
          <p:nvPr/>
        </p:nvSpPr>
        <p:spPr>
          <a:xfrm>
            <a:off x="2384854" y="358346"/>
            <a:ext cx="1915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Detaljer, forts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2DF4BA-EA05-B1F9-BC0A-C25290192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726" y="316064"/>
            <a:ext cx="2865985" cy="23024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BF1136-A02D-793A-923C-A2065630F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420" y="431294"/>
            <a:ext cx="2151105" cy="19277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A1AA93-9063-B57F-C95E-04A17F4B9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275" y="2705559"/>
            <a:ext cx="2110093" cy="32786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DDDC76-A195-3004-9C51-8FD6F1AB66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7707" y="2750690"/>
            <a:ext cx="2847357" cy="22918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88D893-CD7A-BEC7-0413-67761692B9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7522" y="4958938"/>
            <a:ext cx="1683204" cy="20504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7970C4-D4B8-713C-9915-80DC9672CF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6819" y="4355497"/>
            <a:ext cx="4743450" cy="30765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5FAD75-BE80-01C2-F7C6-8133669AE7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65280" y="2246469"/>
            <a:ext cx="3774989" cy="19655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936662-08AE-2048-78FD-7A61E6F12E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365" y="4837451"/>
            <a:ext cx="3905249" cy="171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869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F4B9FD-328B-9816-A0C4-06B2C0F66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19" y="3874444"/>
            <a:ext cx="4269835" cy="2792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AD73E2-7841-2E14-9108-E2AF3430E557}"/>
              </a:ext>
            </a:extLst>
          </p:cNvPr>
          <p:cNvSpPr txBox="1"/>
          <p:nvPr/>
        </p:nvSpPr>
        <p:spPr>
          <a:xfrm>
            <a:off x="364524" y="525162"/>
            <a:ext cx="3045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Färger på dörrar, kakel </a:t>
            </a:r>
            <a:r>
              <a:rPr lang="sv-SE" dirty="0" err="1"/>
              <a:t>edyl</a:t>
            </a:r>
            <a:endParaRPr lang="sv-S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5A4704-266C-FDA7-77A6-CE61FA7F4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24" y="1251637"/>
            <a:ext cx="3721443" cy="2066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E79E61-0E7C-73CA-A861-76F72F20A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537" y="583101"/>
            <a:ext cx="3176716" cy="273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907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F6A659-6A73-B0FC-68AF-8E5200B7E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48" y="3911194"/>
            <a:ext cx="5455509" cy="2686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2CC471-BEA0-4C8F-8B8B-C6B4F9F3D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27" y="1184094"/>
            <a:ext cx="6864178" cy="27796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D9946B-FE63-E8A0-D843-4DCE2879B811}"/>
              </a:ext>
            </a:extLst>
          </p:cNvPr>
          <p:cNvSpPr txBox="1"/>
          <p:nvPr/>
        </p:nvSpPr>
        <p:spPr>
          <a:xfrm>
            <a:off x="327454" y="260507"/>
            <a:ext cx="375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Färger på dörrar, kakel </a:t>
            </a:r>
            <a:r>
              <a:rPr lang="sv-SE" dirty="0" err="1"/>
              <a:t>edyl</a:t>
            </a:r>
            <a:r>
              <a:rPr lang="sv-SE" dirty="0"/>
              <a:t>, forts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2B84CD-AF6D-193D-F4E9-5C6ECC863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157" y="3911194"/>
            <a:ext cx="5653216" cy="286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37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4A6682-0B33-B550-4F8D-5D81D454E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32" y="2026721"/>
            <a:ext cx="3261223" cy="31410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AA7B56-D1CF-42B3-9F9F-F2B3C51062A3}"/>
              </a:ext>
            </a:extLst>
          </p:cNvPr>
          <p:cNvSpPr txBox="1"/>
          <p:nvPr/>
        </p:nvSpPr>
        <p:spPr>
          <a:xfrm>
            <a:off x="605641" y="1171698"/>
            <a:ext cx="46036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/>
              <a:t>https://www.bauhaus.se/vinylgolv-b-design-como-stenstruktur-2-23m-pkt-447315?_gl=1*qico5e*_up*MQ..&amp;gclid=CjwKCAiAuYuvBhApEiwAzq_YiYBg8x0g5LsF1THN6dZpSjh3r3jI4iBWDTtLUSfyU9fhRwPL-hTlPxoCFtYQAvD_BwE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D3E00E-E148-7E9B-FF67-5C27C03593EB}"/>
              </a:ext>
            </a:extLst>
          </p:cNvPr>
          <p:cNvSpPr txBox="1"/>
          <p:nvPr/>
        </p:nvSpPr>
        <p:spPr>
          <a:xfrm>
            <a:off x="2553195" y="98961"/>
            <a:ext cx="2347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Vinylgolv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254E3F-5E98-65B7-CAEC-A5E5D8B9B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286" y="2199216"/>
            <a:ext cx="1376875" cy="24595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6469B2-3886-AE0F-4E44-AD3430F26AB6}"/>
              </a:ext>
            </a:extLst>
          </p:cNvPr>
          <p:cNvSpPr txBox="1"/>
          <p:nvPr/>
        </p:nvSpPr>
        <p:spPr>
          <a:xfrm>
            <a:off x="5209309" y="998887"/>
            <a:ext cx="609467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100" dirty="0"/>
              <a:t>https://www.bauhaus.se/vinylgolv-b-design-spc-udine-2-415m-pkt?_gl=1*1q3u3kd*_up*MQ..&amp;gclid=CjwKCAiAuYuvBhApEiwAzq_YiYBg8x0g5LsF1THN6dZpSjh3r3jI4iBWDTtLUSfyU9fhRwPL-hTlPxoCFtYQAvD_BwE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8D6DF5-0B40-6DE4-D407-AFE4F8EB1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367" y="1902084"/>
            <a:ext cx="4603668" cy="32204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AFB65B-E6E9-736F-2C69-B06083CA2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8876" y="4883971"/>
            <a:ext cx="2371199" cy="173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661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11217B-0F26-D409-A90F-B8AA09F48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927" y="1247012"/>
            <a:ext cx="6587997" cy="5610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4231FD-E327-EBCB-6EBE-60C16EC14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431463" y="2103119"/>
            <a:ext cx="690610" cy="35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13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F0174-1664-C7F7-4262-5DA1E9C54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765EB-CA26-DBAB-7B1F-83101F67B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1038D-B3C6-8DAE-F6C4-E197F4567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2912"/>
            <a:ext cx="12192000" cy="353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8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B0B9A-D467-6AF0-485A-28CAE1B0A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850C0-C180-7E92-8EBC-CBFF4D95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A48764-1CD2-7BCC-5C5D-4A395B3FB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723"/>
            <a:ext cx="12192000" cy="619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84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DE37A-3968-AA4E-7E65-A4E79542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E832D-3494-8C1B-486B-C2135F46F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143ECB-2E6E-181B-2556-DA01CD7C7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47" y="0"/>
            <a:ext cx="11851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9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B5DAB-1986-D348-2ED6-0FB088132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1F8D2-1662-AC4B-8461-29545BE0E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FB46EF-5B10-797F-36E3-839D2C143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000"/>
            <a:ext cx="12192000" cy="63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23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C4B8F-DAAA-5BF5-9A45-B66BBA9ED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*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6E83D63-66EF-10FF-F346-DC509BCBA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6170" y="1407578"/>
            <a:ext cx="6847160" cy="3169804"/>
          </a:xfrm>
        </p:spPr>
      </p:pic>
    </p:spTree>
    <p:extLst>
      <p:ext uri="{BB962C8B-B14F-4D97-AF65-F5344CB8AC3E}">
        <p14:creationId xmlns:p14="http://schemas.microsoft.com/office/powerpoint/2010/main" val="1418299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F448A97-8EEF-4508-E68D-80FD4AC69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313" y="1199651"/>
            <a:ext cx="5837975" cy="40414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12A7BC-46CC-6AF7-2D92-0166734374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49" t="18409" r="13315"/>
          <a:stretch/>
        </p:blipFill>
        <p:spPr>
          <a:xfrm rot="16200000">
            <a:off x="7341315" y="2449454"/>
            <a:ext cx="1136345" cy="6087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193610D-27FC-560F-8E28-8C353825AED2}"/>
              </a:ext>
            </a:extLst>
          </p:cNvPr>
          <p:cNvSpPr txBox="1"/>
          <p:nvPr/>
        </p:nvSpPr>
        <p:spPr>
          <a:xfrm>
            <a:off x="632641" y="2920540"/>
            <a:ext cx="16872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>
                <a:effectLst/>
              </a:rPr>
              <a:t>Matberedare,</a:t>
            </a:r>
          </a:p>
          <a:p>
            <a:pPr fontAlgn="b"/>
            <a:r>
              <a:rPr lang="sv-SE" sz="1100" u="none" strike="noStrike" dirty="0">
                <a:effectLst/>
              </a:rPr>
              <a:t>Små mixers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"/>
            <a:r>
              <a:rPr lang="sv-SE" sz="1100" u="none" strike="noStrike" dirty="0">
                <a:effectLst/>
              </a:rPr>
              <a:t>Smörgåsjärn, våffeljärn.</a:t>
            </a:r>
          </a:p>
          <a:p>
            <a:pPr fontAlgn="b"/>
            <a:r>
              <a:rPr lang="sv-SE" sz="1100" u="none" strike="noStrike" dirty="0">
                <a:effectLst/>
              </a:rPr>
              <a:t>Ingrid potatisskalare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10DE79-FD87-A559-7EB3-F02C0B160BF0}"/>
              </a:ext>
            </a:extLst>
          </p:cNvPr>
          <p:cNvSpPr txBox="1"/>
          <p:nvPr/>
        </p:nvSpPr>
        <p:spPr>
          <a:xfrm>
            <a:off x="9529677" y="4785425"/>
            <a:ext cx="10537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>
                <a:effectLst/>
              </a:rPr>
              <a:t>Metall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284DE4-7148-A2AD-DBB4-FBED6E57F0C5}"/>
              </a:ext>
            </a:extLst>
          </p:cNvPr>
          <p:cNvSpPr txBox="1"/>
          <p:nvPr/>
        </p:nvSpPr>
        <p:spPr>
          <a:xfrm>
            <a:off x="9454687" y="3220361"/>
            <a:ext cx="10537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>
                <a:effectLst/>
              </a:rPr>
              <a:t>Kartong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C2ABFB-1189-2389-787D-9527C1D16634}"/>
              </a:ext>
            </a:extLst>
          </p:cNvPr>
          <p:cNvSpPr txBox="1"/>
          <p:nvPr/>
        </p:nvSpPr>
        <p:spPr>
          <a:xfrm>
            <a:off x="632641" y="2492199"/>
            <a:ext cx="13298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>
                <a:effectLst/>
              </a:rPr>
              <a:t>Glutenfritt 3*40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F9F7DF-AE67-03EA-029F-C5A5BDC67B63}"/>
              </a:ext>
            </a:extLst>
          </p:cNvPr>
          <p:cNvSpPr txBox="1"/>
          <p:nvPr/>
        </p:nvSpPr>
        <p:spPr>
          <a:xfrm>
            <a:off x="6828777" y="445048"/>
            <a:ext cx="10537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>
                <a:effectLst/>
              </a:rPr>
              <a:t>Fina glas 8*80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4440EA-DF49-9188-1675-734EE06FE01B}"/>
              </a:ext>
            </a:extLst>
          </p:cNvPr>
          <p:cNvCxnSpPr/>
          <p:nvPr/>
        </p:nvCxnSpPr>
        <p:spPr>
          <a:xfrm flipH="1">
            <a:off x="6439829" y="865335"/>
            <a:ext cx="758283" cy="633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AD22D3C-C293-1097-33F0-03AA03ECF00E}"/>
              </a:ext>
            </a:extLst>
          </p:cNvPr>
          <p:cNvCxnSpPr>
            <a:cxnSpLocks/>
          </p:cNvCxnSpPr>
          <p:nvPr/>
        </p:nvCxnSpPr>
        <p:spPr>
          <a:xfrm>
            <a:off x="7386648" y="859058"/>
            <a:ext cx="738079" cy="7923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D45A196-F92D-766A-375D-B4A1E48AAED7}"/>
              </a:ext>
            </a:extLst>
          </p:cNvPr>
          <p:cNvCxnSpPr>
            <a:cxnSpLocks/>
          </p:cNvCxnSpPr>
          <p:nvPr/>
        </p:nvCxnSpPr>
        <p:spPr>
          <a:xfrm flipH="1">
            <a:off x="6744629" y="859058"/>
            <a:ext cx="453483" cy="944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F43E406-D85B-40CA-845A-D33E26439EA9}"/>
              </a:ext>
            </a:extLst>
          </p:cNvPr>
          <p:cNvCxnSpPr>
            <a:cxnSpLocks/>
          </p:cNvCxnSpPr>
          <p:nvPr/>
        </p:nvCxnSpPr>
        <p:spPr>
          <a:xfrm>
            <a:off x="7297093" y="859058"/>
            <a:ext cx="179110" cy="880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59C4A5F-AE99-B798-2893-CD129EE5395A}"/>
              </a:ext>
            </a:extLst>
          </p:cNvPr>
          <p:cNvCxnSpPr>
            <a:stCxn id="22" idx="3"/>
          </p:cNvCxnSpPr>
          <p:nvPr/>
        </p:nvCxnSpPr>
        <p:spPr>
          <a:xfrm flipV="1">
            <a:off x="2319892" y="3005254"/>
            <a:ext cx="1220620" cy="3000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8761B8B8-FC82-0BB0-946F-3A5399289E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757061"/>
              </p:ext>
            </p:extLst>
          </p:nvPr>
        </p:nvGraphicFramePr>
        <p:xfrm>
          <a:off x="215730" y="231676"/>
          <a:ext cx="1891060" cy="1104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91060">
                  <a:extLst>
                    <a:ext uri="{9D8B030D-6E8A-4147-A177-3AD203B41FA5}">
                      <a16:colId xmlns:a16="http://schemas.microsoft.com/office/drawing/2014/main" val="1468950038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u="none" strike="noStrike" dirty="0">
                          <a:effectLst/>
                        </a:rPr>
                        <a:t>bakformar, kavel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3110184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u="none" strike="noStrike" dirty="0">
                          <a:effectLst/>
                        </a:rPr>
                        <a:t>godis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2029926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</a:rPr>
                        <a:t>använda påsar till tex matlåda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8595505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repair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9449401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Brickor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6578657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91173994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74786EA3-4935-D8BF-460F-C35AC56D7076}"/>
              </a:ext>
            </a:extLst>
          </p:cNvPr>
          <p:cNvSpPr txBox="1"/>
          <p:nvPr/>
        </p:nvSpPr>
        <p:spPr>
          <a:xfrm>
            <a:off x="9460263" y="4025445"/>
            <a:ext cx="10537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>
                <a:effectLst/>
              </a:rPr>
              <a:t>Pant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5C580A4-C0A1-4FCC-F9DE-AF07414394AB}"/>
              </a:ext>
            </a:extLst>
          </p:cNvPr>
          <p:cNvSpPr txBox="1"/>
          <p:nvPr/>
        </p:nvSpPr>
        <p:spPr>
          <a:xfrm>
            <a:off x="9500764" y="4405435"/>
            <a:ext cx="10537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>
                <a:effectLst/>
              </a:rPr>
              <a:t>Glas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6E66348-60B3-549D-C581-43E5130D8591}"/>
              </a:ext>
            </a:extLst>
          </p:cNvPr>
          <p:cNvSpPr txBox="1"/>
          <p:nvPr/>
        </p:nvSpPr>
        <p:spPr>
          <a:xfrm>
            <a:off x="9350103" y="3622903"/>
            <a:ext cx="10537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>
                <a:effectLst/>
              </a:rPr>
              <a:t>Papper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D79BCEE-480F-080F-DBDB-6AF8614E1EEA}"/>
              </a:ext>
            </a:extLst>
          </p:cNvPr>
          <p:cNvSpPr txBox="1"/>
          <p:nvPr/>
        </p:nvSpPr>
        <p:spPr>
          <a:xfrm>
            <a:off x="632640" y="2212436"/>
            <a:ext cx="13298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sv-SE" sz="1100" u="none" strike="noStrike" dirty="0">
                <a:effectLst/>
              </a:rPr>
              <a:t>Sprit 1*60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B90B8DA-EEF4-9E27-2CF8-BAC8121CE61C}"/>
              </a:ext>
            </a:extLst>
          </p:cNvPr>
          <p:cNvCxnSpPr/>
          <p:nvPr/>
        </p:nvCxnSpPr>
        <p:spPr>
          <a:xfrm flipV="1">
            <a:off x="1644805" y="1700561"/>
            <a:ext cx="1895707" cy="6579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85D5808-65F0-F560-C0ED-DB16662C77FC}"/>
              </a:ext>
            </a:extLst>
          </p:cNvPr>
          <p:cNvCxnSpPr>
            <a:stCxn id="25" idx="3"/>
          </p:cNvCxnSpPr>
          <p:nvPr/>
        </p:nvCxnSpPr>
        <p:spPr>
          <a:xfrm flipV="1">
            <a:off x="1962498" y="2492199"/>
            <a:ext cx="1427473" cy="130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C2464127-B00F-B84E-BEAC-B11CE3B475CD}"/>
              </a:ext>
            </a:extLst>
          </p:cNvPr>
          <p:cNvSpPr txBox="1"/>
          <p:nvPr/>
        </p:nvSpPr>
        <p:spPr>
          <a:xfrm>
            <a:off x="9454687" y="2405090"/>
            <a:ext cx="105376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>
                <a:effectLst/>
              </a:rPr>
              <a:t>Servetter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"/>
            <a:r>
              <a:rPr lang="sv-SE" sz="1100" u="none" strike="noStrike" dirty="0">
                <a:effectLst/>
              </a:rPr>
              <a:t>Handdukar</a:t>
            </a:r>
          </a:p>
          <a:p>
            <a:pPr fontAlgn="b"/>
            <a:r>
              <a:rPr lang="sv-SE" sz="1100" u="none" strike="noStrike" dirty="0">
                <a:effectLst/>
              </a:rPr>
              <a:t>Diskhanddukar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76E3B7E-2E5A-5418-F7C9-D2298F1AF290}"/>
              </a:ext>
            </a:extLst>
          </p:cNvPr>
          <p:cNvSpPr txBox="1"/>
          <p:nvPr/>
        </p:nvSpPr>
        <p:spPr>
          <a:xfrm>
            <a:off x="798578" y="4287055"/>
            <a:ext cx="10537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sv-SE" sz="1100" u="none" strike="noStrike" dirty="0">
                <a:effectLst/>
              </a:rPr>
              <a:t>Cornflakes mm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"/>
            <a:r>
              <a:rPr lang="sv-SE" sz="1100" u="none" strike="noStrike" dirty="0">
                <a:effectLst/>
              </a:rPr>
              <a:t>Knäckebröd</a:t>
            </a:r>
            <a:endParaRPr lang="sv-SE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A79D7C3-3100-5E47-4A3F-ABCAAFF52672}"/>
              </a:ext>
            </a:extLst>
          </p:cNvPr>
          <p:cNvSpPr txBox="1"/>
          <p:nvPr/>
        </p:nvSpPr>
        <p:spPr>
          <a:xfrm>
            <a:off x="4449521" y="1581249"/>
            <a:ext cx="366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38E3D6E-A70F-6F62-4999-A1025586AF49}"/>
              </a:ext>
            </a:extLst>
          </p:cNvPr>
          <p:cNvSpPr txBox="1"/>
          <p:nvPr/>
        </p:nvSpPr>
        <p:spPr>
          <a:xfrm>
            <a:off x="5448299" y="1616928"/>
            <a:ext cx="366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18C1EE-80A5-B2D7-833D-67CEC5892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974" y="2431681"/>
            <a:ext cx="866563" cy="89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58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28615</TotalTime>
  <Words>408</Words>
  <Application>Microsoft Office PowerPoint</Application>
  <PresentationFormat>Widescreen</PresentationFormat>
  <Paragraphs>128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greycliff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Österling</dc:creator>
  <cp:lastModifiedBy>Maria Österling</cp:lastModifiedBy>
  <cp:revision>157</cp:revision>
  <cp:lastPrinted>2024-03-02T08:11:22Z</cp:lastPrinted>
  <dcterms:created xsi:type="dcterms:W3CDTF">2023-11-05T15:20:12Z</dcterms:created>
  <dcterms:modified xsi:type="dcterms:W3CDTF">2024-03-23T19:21:29Z</dcterms:modified>
</cp:coreProperties>
</file>